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F353754-5C40-4FAA-955D-9838646013EE}"/>
              </a:ext>
            </a:extLst>
          </p:cNvPr>
          <p:cNvGrpSpPr/>
          <p:nvPr/>
        </p:nvGrpSpPr>
        <p:grpSpPr>
          <a:xfrm>
            <a:off x="3613149" y="849821"/>
            <a:ext cx="2699565" cy="2686865"/>
            <a:chOff x="3613149" y="849821"/>
            <a:chExt cx="2699565" cy="2686865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A898001C-69A2-4C0B-8BF8-917F99F11BED}"/>
                </a:ext>
              </a:extLst>
            </p:cNvPr>
            <p:cNvSpPr/>
            <p:nvPr/>
          </p:nvSpPr>
          <p:spPr>
            <a:xfrm>
              <a:off x="4051300" y="1282694"/>
              <a:ext cx="1803400" cy="1803400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7DEDDAD-2772-4043-8F2B-9EF1D76A054A}"/>
                </a:ext>
              </a:extLst>
            </p:cNvPr>
            <p:cNvSpPr/>
            <p:nvPr/>
          </p:nvSpPr>
          <p:spPr>
            <a:xfrm>
              <a:off x="4425950" y="1657344"/>
              <a:ext cx="1054100" cy="10541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9B9FED1-5E68-4694-89AA-808EE0DCC57D}"/>
                </a:ext>
              </a:extLst>
            </p:cNvPr>
            <p:cNvSpPr/>
            <p:nvPr/>
          </p:nvSpPr>
          <p:spPr>
            <a:xfrm>
              <a:off x="3613150" y="849821"/>
              <a:ext cx="895554" cy="895554"/>
            </a:xfrm>
            <a:custGeom>
              <a:avLst/>
              <a:gdLst>
                <a:gd name="connsiteX0" fmla="*/ 533807 w 895554"/>
                <a:gd name="connsiteY0" fmla="*/ 0 h 895554"/>
                <a:gd name="connsiteX1" fmla="*/ 832264 w 895554"/>
                <a:gd name="connsiteY1" fmla="*/ 91166 h 895554"/>
                <a:gd name="connsiteX2" fmla="*/ 895554 w 895554"/>
                <a:gd name="connsiteY2" fmla="*/ 143385 h 895554"/>
                <a:gd name="connsiteX3" fmla="*/ 845985 w 895554"/>
                <a:gd name="connsiteY3" fmla="*/ 192954 h 895554"/>
                <a:gd name="connsiteX4" fmla="*/ 793069 w 895554"/>
                <a:gd name="connsiteY4" fmla="*/ 149294 h 895554"/>
                <a:gd name="connsiteX5" fmla="*/ 533806 w 895554"/>
                <a:gd name="connsiteY5" fmla="*/ 70100 h 895554"/>
                <a:gd name="connsiteX6" fmla="*/ 70099 w 895554"/>
                <a:gd name="connsiteY6" fmla="*/ 533807 h 895554"/>
                <a:gd name="connsiteX7" fmla="*/ 149293 w 895554"/>
                <a:gd name="connsiteY7" fmla="*/ 793070 h 895554"/>
                <a:gd name="connsiteX8" fmla="*/ 192953 w 895554"/>
                <a:gd name="connsiteY8" fmla="*/ 845986 h 895554"/>
                <a:gd name="connsiteX9" fmla="*/ 143385 w 895554"/>
                <a:gd name="connsiteY9" fmla="*/ 895554 h 895554"/>
                <a:gd name="connsiteX10" fmla="*/ 91166 w 895554"/>
                <a:gd name="connsiteY10" fmla="*/ 832263 h 895554"/>
                <a:gd name="connsiteX11" fmla="*/ 0 w 895554"/>
                <a:gd name="connsiteY11" fmla="*/ 533807 h 895554"/>
                <a:gd name="connsiteX12" fmla="*/ 533807 w 895554"/>
                <a:gd name="connsiteY12" fmla="*/ 0 h 89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5554" h="895554">
                  <a:moveTo>
                    <a:pt x="533807" y="0"/>
                  </a:moveTo>
                  <a:cubicBezTo>
                    <a:pt x="644362" y="0"/>
                    <a:pt x="747068" y="33609"/>
                    <a:pt x="832264" y="91166"/>
                  </a:cubicBezTo>
                  <a:lnTo>
                    <a:pt x="895554" y="143385"/>
                  </a:lnTo>
                  <a:lnTo>
                    <a:pt x="845985" y="192954"/>
                  </a:lnTo>
                  <a:lnTo>
                    <a:pt x="793069" y="149294"/>
                  </a:lnTo>
                  <a:cubicBezTo>
                    <a:pt x="719061" y="99295"/>
                    <a:pt x="629843" y="70100"/>
                    <a:pt x="533806" y="70100"/>
                  </a:cubicBezTo>
                  <a:cubicBezTo>
                    <a:pt x="277708" y="70100"/>
                    <a:pt x="70099" y="277709"/>
                    <a:pt x="70099" y="533807"/>
                  </a:cubicBezTo>
                  <a:cubicBezTo>
                    <a:pt x="70099" y="629844"/>
                    <a:pt x="99294" y="719062"/>
                    <a:pt x="149293" y="793070"/>
                  </a:cubicBezTo>
                  <a:lnTo>
                    <a:pt x="192953" y="845986"/>
                  </a:lnTo>
                  <a:lnTo>
                    <a:pt x="143385" y="895554"/>
                  </a:lnTo>
                  <a:lnTo>
                    <a:pt x="91166" y="832263"/>
                  </a:lnTo>
                  <a:cubicBezTo>
                    <a:pt x="33609" y="747067"/>
                    <a:pt x="0" y="644362"/>
                    <a:pt x="0" y="533807"/>
                  </a:cubicBezTo>
                  <a:cubicBezTo>
                    <a:pt x="0" y="238994"/>
                    <a:pt x="238994" y="0"/>
                    <a:pt x="533807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B0E9610-7C6F-4800-8209-74F02F1FD2F2}"/>
                </a:ext>
              </a:extLst>
            </p:cNvPr>
            <p:cNvSpPr/>
            <p:nvPr/>
          </p:nvSpPr>
          <p:spPr>
            <a:xfrm>
              <a:off x="385526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AA477A-F3C3-4B2D-9B92-EF986D64D39B}"/>
                </a:ext>
              </a:extLst>
            </p:cNvPr>
            <p:cNvSpPr/>
            <p:nvPr/>
          </p:nvSpPr>
          <p:spPr>
            <a:xfrm rot="3600000">
              <a:off x="385526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4EBBAB2-E603-4B65-8D60-099808B47EE4}"/>
                </a:ext>
              </a:extLst>
            </p:cNvPr>
            <p:cNvSpPr/>
            <p:nvPr/>
          </p:nvSpPr>
          <p:spPr>
            <a:xfrm>
              <a:off x="5398994" y="849821"/>
              <a:ext cx="913720" cy="913721"/>
            </a:xfrm>
            <a:custGeom>
              <a:avLst/>
              <a:gdLst>
                <a:gd name="connsiteX0" fmla="*/ 379913 w 913720"/>
                <a:gd name="connsiteY0" fmla="*/ 0 h 913721"/>
                <a:gd name="connsiteX1" fmla="*/ 913720 w 913720"/>
                <a:gd name="connsiteY1" fmla="*/ 533807 h 913721"/>
                <a:gd name="connsiteX2" fmla="*/ 757372 w 913720"/>
                <a:gd name="connsiteY2" fmla="*/ 911265 h 913721"/>
                <a:gd name="connsiteX3" fmla="*/ 754396 w 913720"/>
                <a:gd name="connsiteY3" fmla="*/ 913721 h 913721"/>
                <a:gd name="connsiteX4" fmla="*/ 704827 w 913720"/>
                <a:gd name="connsiteY4" fmla="*/ 864152 h 913721"/>
                <a:gd name="connsiteX5" fmla="*/ 707802 w 913720"/>
                <a:gd name="connsiteY5" fmla="*/ 861697 h 913721"/>
                <a:gd name="connsiteX6" fmla="*/ 843619 w 913720"/>
                <a:gd name="connsiteY6" fmla="*/ 533807 h 913721"/>
                <a:gd name="connsiteX7" fmla="*/ 379912 w 913720"/>
                <a:gd name="connsiteY7" fmla="*/ 70100 h 913721"/>
                <a:gd name="connsiteX8" fmla="*/ 52022 w 913720"/>
                <a:gd name="connsiteY8" fmla="*/ 205917 h 913721"/>
                <a:gd name="connsiteX9" fmla="*/ 49567 w 913720"/>
                <a:gd name="connsiteY9" fmla="*/ 208892 h 913721"/>
                <a:gd name="connsiteX10" fmla="*/ 0 w 913720"/>
                <a:gd name="connsiteY10" fmla="*/ 159324 h 913721"/>
                <a:gd name="connsiteX11" fmla="*/ 2455 w 913720"/>
                <a:gd name="connsiteY11" fmla="*/ 156349 h 913721"/>
                <a:gd name="connsiteX12" fmla="*/ 379913 w 913720"/>
                <a:gd name="connsiteY12" fmla="*/ 0 h 91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3720" h="913721">
                  <a:moveTo>
                    <a:pt x="379913" y="0"/>
                  </a:moveTo>
                  <a:cubicBezTo>
                    <a:pt x="674726" y="0"/>
                    <a:pt x="913720" y="238994"/>
                    <a:pt x="913720" y="533807"/>
                  </a:cubicBezTo>
                  <a:cubicBezTo>
                    <a:pt x="913720" y="681214"/>
                    <a:pt x="853972" y="814665"/>
                    <a:pt x="757372" y="911265"/>
                  </a:cubicBezTo>
                  <a:lnTo>
                    <a:pt x="754396" y="913721"/>
                  </a:lnTo>
                  <a:lnTo>
                    <a:pt x="704827" y="864152"/>
                  </a:lnTo>
                  <a:lnTo>
                    <a:pt x="707802" y="861697"/>
                  </a:lnTo>
                  <a:cubicBezTo>
                    <a:pt x="791717" y="777783"/>
                    <a:pt x="843619" y="661856"/>
                    <a:pt x="843619" y="533807"/>
                  </a:cubicBezTo>
                  <a:cubicBezTo>
                    <a:pt x="843619" y="277709"/>
                    <a:pt x="636010" y="70100"/>
                    <a:pt x="379912" y="70100"/>
                  </a:cubicBezTo>
                  <a:cubicBezTo>
                    <a:pt x="251863" y="70100"/>
                    <a:pt x="135937" y="122002"/>
                    <a:pt x="52022" y="205917"/>
                  </a:cubicBezTo>
                  <a:lnTo>
                    <a:pt x="49567" y="208892"/>
                  </a:lnTo>
                  <a:lnTo>
                    <a:pt x="0" y="159324"/>
                  </a:lnTo>
                  <a:lnTo>
                    <a:pt x="2455" y="156349"/>
                  </a:lnTo>
                  <a:cubicBezTo>
                    <a:pt x="99055" y="59749"/>
                    <a:pt x="232507" y="0"/>
                    <a:pt x="379913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713F4BE-D4E2-4FD8-AB68-82840B7D0ECB}"/>
                </a:ext>
              </a:extLst>
            </p:cNvPr>
            <p:cNvSpPr/>
            <p:nvPr/>
          </p:nvSpPr>
          <p:spPr>
            <a:xfrm>
              <a:off x="548721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8211CA3-900B-4CF5-A78E-93AE28FD4248}"/>
                </a:ext>
              </a:extLst>
            </p:cNvPr>
            <p:cNvSpPr/>
            <p:nvPr/>
          </p:nvSpPr>
          <p:spPr>
            <a:xfrm rot="3600000">
              <a:off x="548721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B6A93AE-1B57-4AF5-B4C6-EA3C8E8AE0E1}"/>
                </a:ext>
              </a:extLst>
            </p:cNvPr>
            <p:cNvSpPr/>
            <p:nvPr/>
          </p:nvSpPr>
          <p:spPr>
            <a:xfrm>
              <a:off x="3613149" y="2614425"/>
              <a:ext cx="922262" cy="922261"/>
            </a:xfrm>
            <a:custGeom>
              <a:avLst/>
              <a:gdLst>
                <a:gd name="connsiteX0" fmla="*/ 169676 w 922262"/>
                <a:gd name="connsiteY0" fmla="*/ 0 h 922261"/>
                <a:gd name="connsiteX1" fmla="*/ 219244 w 922262"/>
                <a:gd name="connsiteY1" fmla="*/ 49568 h 922261"/>
                <a:gd name="connsiteX2" fmla="*/ 205916 w 922262"/>
                <a:gd name="connsiteY2" fmla="*/ 60564 h 922261"/>
                <a:gd name="connsiteX3" fmla="*/ 70099 w 922262"/>
                <a:gd name="connsiteY3" fmla="*/ 388454 h 922261"/>
                <a:gd name="connsiteX4" fmla="*/ 533806 w 922262"/>
                <a:gd name="connsiteY4" fmla="*/ 852161 h 922261"/>
                <a:gd name="connsiteX5" fmla="*/ 861697 w 922262"/>
                <a:gd name="connsiteY5" fmla="*/ 716344 h 922261"/>
                <a:gd name="connsiteX6" fmla="*/ 872693 w 922262"/>
                <a:gd name="connsiteY6" fmla="*/ 703017 h 922261"/>
                <a:gd name="connsiteX7" fmla="*/ 922262 w 922262"/>
                <a:gd name="connsiteY7" fmla="*/ 752585 h 922261"/>
                <a:gd name="connsiteX8" fmla="*/ 911266 w 922262"/>
                <a:gd name="connsiteY8" fmla="*/ 765912 h 922261"/>
                <a:gd name="connsiteX9" fmla="*/ 533807 w 922262"/>
                <a:gd name="connsiteY9" fmla="*/ 922261 h 922261"/>
                <a:gd name="connsiteX10" fmla="*/ 0 w 922262"/>
                <a:gd name="connsiteY10" fmla="*/ 388454 h 922261"/>
                <a:gd name="connsiteX11" fmla="*/ 156349 w 922262"/>
                <a:gd name="connsiteY11" fmla="*/ 10996 h 92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2262" h="922261">
                  <a:moveTo>
                    <a:pt x="169676" y="0"/>
                  </a:moveTo>
                  <a:lnTo>
                    <a:pt x="219244" y="49568"/>
                  </a:lnTo>
                  <a:lnTo>
                    <a:pt x="205916" y="60564"/>
                  </a:lnTo>
                  <a:cubicBezTo>
                    <a:pt x="122001" y="144478"/>
                    <a:pt x="70099" y="260405"/>
                    <a:pt x="70099" y="388454"/>
                  </a:cubicBezTo>
                  <a:cubicBezTo>
                    <a:pt x="70099" y="644552"/>
                    <a:pt x="277708" y="852161"/>
                    <a:pt x="533806" y="852161"/>
                  </a:cubicBezTo>
                  <a:cubicBezTo>
                    <a:pt x="661855" y="852161"/>
                    <a:pt x="777782" y="800259"/>
                    <a:pt x="861697" y="716344"/>
                  </a:cubicBezTo>
                  <a:lnTo>
                    <a:pt x="872693" y="703017"/>
                  </a:lnTo>
                  <a:lnTo>
                    <a:pt x="922262" y="752585"/>
                  </a:lnTo>
                  <a:lnTo>
                    <a:pt x="911266" y="765912"/>
                  </a:lnTo>
                  <a:cubicBezTo>
                    <a:pt x="814666" y="862513"/>
                    <a:pt x="681214" y="922261"/>
                    <a:pt x="533807" y="922261"/>
                  </a:cubicBezTo>
                  <a:cubicBezTo>
                    <a:pt x="238994" y="922261"/>
                    <a:pt x="0" y="683267"/>
                    <a:pt x="0" y="388454"/>
                  </a:cubicBezTo>
                  <a:cubicBezTo>
                    <a:pt x="0" y="241048"/>
                    <a:pt x="59749" y="107596"/>
                    <a:pt x="156349" y="10996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072E1E9-06D6-40BD-B07B-F1A6CCA65262}"/>
                </a:ext>
              </a:extLst>
            </p:cNvPr>
            <p:cNvSpPr/>
            <p:nvPr/>
          </p:nvSpPr>
          <p:spPr>
            <a:xfrm>
              <a:off x="385526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4869EEC-B780-47AD-8527-81A83225ECA7}"/>
                </a:ext>
              </a:extLst>
            </p:cNvPr>
            <p:cNvSpPr/>
            <p:nvPr/>
          </p:nvSpPr>
          <p:spPr>
            <a:xfrm rot="3600000">
              <a:off x="385526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FC3FEAE-27D8-4212-830C-8722A4E3046D}"/>
                </a:ext>
              </a:extLst>
            </p:cNvPr>
            <p:cNvSpPr/>
            <p:nvPr/>
          </p:nvSpPr>
          <p:spPr>
            <a:xfrm>
              <a:off x="5381473" y="2605446"/>
              <a:ext cx="931240" cy="931240"/>
            </a:xfrm>
            <a:custGeom>
              <a:avLst/>
              <a:gdLst>
                <a:gd name="connsiteX0" fmla="*/ 750682 w 931240"/>
                <a:gd name="connsiteY0" fmla="*/ 0 h 931240"/>
                <a:gd name="connsiteX1" fmla="*/ 774892 w 931240"/>
                <a:gd name="connsiteY1" fmla="*/ 19975 h 931240"/>
                <a:gd name="connsiteX2" fmla="*/ 931240 w 931240"/>
                <a:gd name="connsiteY2" fmla="*/ 397433 h 931240"/>
                <a:gd name="connsiteX3" fmla="*/ 397433 w 931240"/>
                <a:gd name="connsiteY3" fmla="*/ 931240 h 931240"/>
                <a:gd name="connsiteX4" fmla="*/ 19975 w 931240"/>
                <a:gd name="connsiteY4" fmla="*/ 774891 h 931240"/>
                <a:gd name="connsiteX5" fmla="*/ 0 w 931240"/>
                <a:gd name="connsiteY5" fmla="*/ 750682 h 931240"/>
                <a:gd name="connsiteX6" fmla="*/ 49567 w 931240"/>
                <a:gd name="connsiteY6" fmla="*/ 701114 h 931240"/>
                <a:gd name="connsiteX7" fmla="*/ 69542 w 931240"/>
                <a:gd name="connsiteY7" fmla="*/ 725323 h 931240"/>
                <a:gd name="connsiteX8" fmla="*/ 397432 w 931240"/>
                <a:gd name="connsiteY8" fmla="*/ 861140 h 931240"/>
                <a:gd name="connsiteX9" fmla="*/ 861139 w 931240"/>
                <a:gd name="connsiteY9" fmla="*/ 397433 h 931240"/>
                <a:gd name="connsiteX10" fmla="*/ 725323 w 931240"/>
                <a:gd name="connsiteY10" fmla="*/ 69543 h 931240"/>
                <a:gd name="connsiteX11" fmla="*/ 701113 w 931240"/>
                <a:gd name="connsiteY11" fmla="*/ 49568 h 93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1240" h="931240">
                  <a:moveTo>
                    <a:pt x="750682" y="0"/>
                  </a:moveTo>
                  <a:lnTo>
                    <a:pt x="774892" y="19975"/>
                  </a:lnTo>
                  <a:cubicBezTo>
                    <a:pt x="871492" y="116575"/>
                    <a:pt x="931240" y="250027"/>
                    <a:pt x="931240" y="397433"/>
                  </a:cubicBezTo>
                  <a:cubicBezTo>
                    <a:pt x="931240" y="692246"/>
                    <a:pt x="692246" y="931240"/>
                    <a:pt x="397433" y="931240"/>
                  </a:cubicBezTo>
                  <a:cubicBezTo>
                    <a:pt x="250027" y="931240"/>
                    <a:pt x="116575" y="871492"/>
                    <a:pt x="19975" y="774891"/>
                  </a:cubicBezTo>
                  <a:lnTo>
                    <a:pt x="0" y="750682"/>
                  </a:lnTo>
                  <a:lnTo>
                    <a:pt x="49567" y="701114"/>
                  </a:lnTo>
                  <a:lnTo>
                    <a:pt x="69542" y="725323"/>
                  </a:lnTo>
                  <a:cubicBezTo>
                    <a:pt x="153457" y="809238"/>
                    <a:pt x="269383" y="861140"/>
                    <a:pt x="397432" y="861140"/>
                  </a:cubicBezTo>
                  <a:cubicBezTo>
                    <a:pt x="653530" y="861140"/>
                    <a:pt x="861139" y="653531"/>
                    <a:pt x="861139" y="397433"/>
                  </a:cubicBezTo>
                  <a:cubicBezTo>
                    <a:pt x="861139" y="269384"/>
                    <a:pt x="809237" y="153457"/>
                    <a:pt x="725323" y="69543"/>
                  </a:cubicBezTo>
                  <a:lnTo>
                    <a:pt x="701113" y="49568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72B73CA-6AE0-443C-8F15-E903126FDDF5}"/>
                </a:ext>
              </a:extLst>
            </p:cNvPr>
            <p:cNvSpPr/>
            <p:nvPr/>
          </p:nvSpPr>
          <p:spPr>
            <a:xfrm>
              <a:off x="548721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07C00A4-CBEC-4B0A-AC8C-79908A28B5D1}"/>
                </a:ext>
              </a:extLst>
            </p:cNvPr>
            <p:cNvSpPr/>
            <p:nvPr/>
          </p:nvSpPr>
          <p:spPr>
            <a:xfrm rot="3600000">
              <a:off x="548721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AC8030D-FDE9-41DE-9FC5-BF5CCCF65A09}"/>
              </a:ext>
            </a:extLst>
          </p:cNvPr>
          <p:cNvGrpSpPr/>
          <p:nvPr/>
        </p:nvGrpSpPr>
        <p:grpSpPr>
          <a:xfrm>
            <a:off x="6640576" y="908921"/>
            <a:ext cx="2609273" cy="2598314"/>
            <a:chOff x="6640576" y="908921"/>
            <a:chExt cx="2609273" cy="2598314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A21A91D-E86A-40C1-B2E8-63C3B573D948}"/>
                </a:ext>
              </a:extLst>
            </p:cNvPr>
            <p:cNvSpPr/>
            <p:nvPr/>
          </p:nvSpPr>
          <p:spPr>
            <a:xfrm>
              <a:off x="7055332" y="1325053"/>
              <a:ext cx="1769492" cy="1769492"/>
            </a:xfrm>
            <a:custGeom>
              <a:avLst/>
              <a:gdLst>
                <a:gd name="connsiteX0" fmla="*/ 791247 w 1769492"/>
                <a:gd name="connsiteY0" fmla="*/ 631390 h 1769492"/>
                <a:gd name="connsiteX1" fmla="*/ 968721 w 1769492"/>
                <a:gd name="connsiteY1" fmla="*/ 631390 h 1769492"/>
                <a:gd name="connsiteX2" fmla="*/ 1138104 w 1769492"/>
                <a:gd name="connsiteY2" fmla="*/ 800773 h 1769492"/>
                <a:gd name="connsiteX3" fmla="*/ 1138104 w 1769492"/>
                <a:gd name="connsiteY3" fmla="*/ 978245 h 1769492"/>
                <a:gd name="connsiteX4" fmla="*/ 968721 w 1769492"/>
                <a:gd name="connsiteY4" fmla="*/ 1147628 h 1769492"/>
                <a:gd name="connsiteX5" fmla="*/ 791247 w 1769492"/>
                <a:gd name="connsiteY5" fmla="*/ 1147628 h 1769492"/>
                <a:gd name="connsiteX6" fmla="*/ 621864 w 1769492"/>
                <a:gd name="connsiteY6" fmla="*/ 978245 h 1769492"/>
                <a:gd name="connsiteX7" fmla="*/ 621864 w 1769492"/>
                <a:gd name="connsiteY7" fmla="*/ 800773 h 1769492"/>
                <a:gd name="connsiteX8" fmla="*/ 791247 w 1769492"/>
                <a:gd name="connsiteY8" fmla="*/ 631390 h 1769492"/>
                <a:gd name="connsiteX9" fmla="*/ 782247 w 1769492"/>
                <a:gd name="connsiteY9" fmla="*/ 589615 h 1769492"/>
                <a:gd name="connsiteX10" fmla="*/ 577288 w 1769492"/>
                <a:gd name="connsiteY10" fmla="*/ 794574 h 1769492"/>
                <a:gd name="connsiteX11" fmla="*/ 577288 w 1769492"/>
                <a:gd name="connsiteY11" fmla="*/ 984268 h 1769492"/>
                <a:gd name="connsiteX12" fmla="*/ 782247 w 1769492"/>
                <a:gd name="connsiteY12" fmla="*/ 1189227 h 1769492"/>
                <a:gd name="connsiteX13" fmla="*/ 983597 w 1769492"/>
                <a:gd name="connsiteY13" fmla="*/ 1189227 h 1769492"/>
                <a:gd name="connsiteX14" fmla="*/ 1188556 w 1769492"/>
                <a:gd name="connsiteY14" fmla="*/ 984268 h 1769492"/>
                <a:gd name="connsiteX15" fmla="*/ 1188556 w 1769492"/>
                <a:gd name="connsiteY15" fmla="*/ 794574 h 1769492"/>
                <a:gd name="connsiteX16" fmla="*/ 983597 w 1769492"/>
                <a:gd name="connsiteY16" fmla="*/ 589615 h 1769492"/>
                <a:gd name="connsiteX17" fmla="*/ 1641443 w 1769492"/>
                <a:gd name="connsiteY17" fmla="*/ 0 h 1769492"/>
                <a:gd name="connsiteX18" fmla="*/ 1731988 w 1769492"/>
                <a:gd name="connsiteY18" fmla="*/ 37505 h 1769492"/>
                <a:gd name="connsiteX19" fmla="*/ 1731988 w 1769492"/>
                <a:gd name="connsiteY19" fmla="*/ 218595 h 1769492"/>
                <a:gd name="connsiteX20" fmla="*/ 1326844 w 1769492"/>
                <a:gd name="connsiteY20" fmla="*/ 623739 h 1769492"/>
                <a:gd name="connsiteX21" fmla="*/ 1335586 w 1769492"/>
                <a:gd name="connsiteY21" fmla="*/ 651903 h 1769492"/>
                <a:gd name="connsiteX22" fmla="*/ 1340956 w 1769492"/>
                <a:gd name="connsiteY22" fmla="*/ 705167 h 1769492"/>
                <a:gd name="connsiteX23" fmla="*/ 1340956 w 1769492"/>
                <a:gd name="connsiteY23" fmla="*/ 1073675 h 1769492"/>
                <a:gd name="connsiteX24" fmla="*/ 1335586 w 1769492"/>
                <a:gd name="connsiteY24" fmla="*/ 1126939 h 1769492"/>
                <a:gd name="connsiteX25" fmla="*/ 1329059 w 1769492"/>
                <a:gd name="connsiteY25" fmla="*/ 1147969 h 1769492"/>
                <a:gd name="connsiteX26" fmla="*/ 1731988 w 1769492"/>
                <a:gd name="connsiteY26" fmla="*/ 1550898 h 1769492"/>
                <a:gd name="connsiteX27" fmla="*/ 1731988 w 1769492"/>
                <a:gd name="connsiteY27" fmla="*/ 1731988 h 1769492"/>
                <a:gd name="connsiteX28" fmla="*/ 1550898 w 1769492"/>
                <a:gd name="connsiteY28" fmla="*/ 1731988 h 1769492"/>
                <a:gd name="connsiteX29" fmla="*/ 1146395 w 1769492"/>
                <a:gd name="connsiteY29" fmla="*/ 1327486 h 1769492"/>
                <a:gd name="connsiteX30" fmla="*/ 1129928 w 1769492"/>
                <a:gd name="connsiteY30" fmla="*/ 1332598 h 1769492"/>
                <a:gd name="connsiteX31" fmla="*/ 1076664 w 1769492"/>
                <a:gd name="connsiteY31" fmla="*/ 1337967 h 1769492"/>
                <a:gd name="connsiteX32" fmla="*/ 690716 w 1769492"/>
                <a:gd name="connsiteY32" fmla="*/ 1337967 h 1769492"/>
                <a:gd name="connsiteX33" fmla="*/ 637452 w 1769492"/>
                <a:gd name="connsiteY33" fmla="*/ 1332598 h 1769492"/>
                <a:gd name="connsiteX34" fmla="*/ 622596 w 1769492"/>
                <a:gd name="connsiteY34" fmla="*/ 1327986 h 1769492"/>
                <a:gd name="connsiteX35" fmla="*/ 218595 w 1769492"/>
                <a:gd name="connsiteY35" fmla="*/ 1731987 h 1769492"/>
                <a:gd name="connsiteX36" fmla="*/ 37505 w 1769492"/>
                <a:gd name="connsiteY36" fmla="*/ 1731987 h 1769492"/>
                <a:gd name="connsiteX37" fmla="*/ 37505 w 1769492"/>
                <a:gd name="connsiteY37" fmla="*/ 1550896 h 1769492"/>
                <a:gd name="connsiteX38" fmla="*/ 438822 w 1769492"/>
                <a:gd name="connsiteY38" fmla="*/ 1149580 h 1769492"/>
                <a:gd name="connsiteX39" fmla="*/ 431794 w 1769492"/>
                <a:gd name="connsiteY39" fmla="*/ 1126939 h 1769492"/>
                <a:gd name="connsiteX40" fmla="*/ 426424 w 1769492"/>
                <a:gd name="connsiteY40" fmla="*/ 1073675 h 1769492"/>
                <a:gd name="connsiteX41" fmla="*/ 426424 w 1769492"/>
                <a:gd name="connsiteY41" fmla="*/ 705167 h 1769492"/>
                <a:gd name="connsiteX42" fmla="*/ 431794 w 1769492"/>
                <a:gd name="connsiteY42" fmla="*/ 651903 h 1769492"/>
                <a:gd name="connsiteX43" fmla="*/ 441037 w 1769492"/>
                <a:gd name="connsiteY43" fmla="*/ 622128 h 1769492"/>
                <a:gd name="connsiteX44" fmla="*/ 37505 w 1769492"/>
                <a:gd name="connsiteY44" fmla="*/ 218597 h 1769492"/>
                <a:gd name="connsiteX45" fmla="*/ 37505 w 1769492"/>
                <a:gd name="connsiteY45" fmla="*/ 37506 h 1769492"/>
                <a:gd name="connsiteX46" fmla="*/ 218595 w 1769492"/>
                <a:gd name="connsiteY46" fmla="*/ 37506 h 1769492"/>
                <a:gd name="connsiteX47" fmla="*/ 629731 w 1769492"/>
                <a:gd name="connsiteY47" fmla="*/ 448642 h 1769492"/>
                <a:gd name="connsiteX48" fmla="*/ 637452 w 1769492"/>
                <a:gd name="connsiteY48" fmla="*/ 446245 h 1769492"/>
                <a:gd name="connsiteX49" fmla="*/ 690716 w 1769492"/>
                <a:gd name="connsiteY49" fmla="*/ 440875 h 1769492"/>
                <a:gd name="connsiteX50" fmla="*/ 1076664 w 1769492"/>
                <a:gd name="connsiteY50" fmla="*/ 440875 h 1769492"/>
                <a:gd name="connsiteX51" fmla="*/ 1129928 w 1769492"/>
                <a:gd name="connsiteY51" fmla="*/ 446245 h 1769492"/>
                <a:gd name="connsiteX52" fmla="*/ 1139261 w 1769492"/>
                <a:gd name="connsiteY52" fmla="*/ 449142 h 1769492"/>
                <a:gd name="connsiteX53" fmla="*/ 1550898 w 1769492"/>
                <a:gd name="connsiteY53" fmla="*/ 37505 h 1769492"/>
                <a:gd name="connsiteX54" fmla="*/ 1641443 w 1769492"/>
                <a:gd name="connsiteY54" fmla="*/ 0 h 176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769492" h="1769492">
                  <a:moveTo>
                    <a:pt x="791247" y="631390"/>
                  </a:moveTo>
                  <a:lnTo>
                    <a:pt x="968721" y="631390"/>
                  </a:lnTo>
                  <a:cubicBezTo>
                    <a:pt x="1062269" y="631390"/>
                    <a:pt x="1138104" y="707225"/>
                    <a:pt x="1138104" y="800773"/>
                  </a:cubicBezTo>
                  <a:lnTo>
                    <a:pt x="1138104" y="978245"/>
                  </a:lnTo>
                  <a:cubicBezTo>
                    <a:pt x="1138104" y="1071793"/>
                    <a:pt x="1062269" y="1147628"/>
                    <a:pt x="968721" y="1147628"/>
                  </a:cubicBezTo>
                  <a:lnTo>
                    <a:pt x="791247" y="1147628"/>
                  </a:lnTo>
                  <a:cubicBezTo>
                    <a:pt x="697699" y="1147628"/>
                    <a:pt x="621864" y="1071793"/>
                    <a:pt x="621864" y="978245"/>
                  </a:cubicBezTo>
                  <a:lnTo>
                    <a:pt x="621864" y="800773"/>
                  </a:lnTo>
                  <a:cubicBezTo>
                    <a:pt x="621864" y="707225"/>
                    <a:pt x="697699" y="631390"/>
                    <a:pt x="791247" y="631390"/>
                  </a:cubicBezTo>
                  <a:close/>
                  <a:moveTo>
                    <a:pt x="782247" y="589615"/>
                  </a:moveTo>
                  <a:cubicBezTo>
                    <a:pt x="669051" y="589615"/>
                    <a:pt x="577288" y="681378"/>
                    <a:pt x="577288" y="794574"/>
                  </a:cubicBezTo>
                  <a:lnTo>
                    <a:pt x="577288" y="984268"/>
                  </a:lnTo>
                  <a:cubicBezTo>
                    <a:pt x="577288" y="1097464"/>
                    <a:pt x="669051" y="1189227"/>
                    <a:pt x="782247" y="1189227"/>
                  </a:cubicBezTo>
                  <a:lnTo>
                    <a:pt x="983597" y="1189227"/>
                  </a:lnTo>
                  <a:cubicBezTo>
                    <a:pt x="1096793" y="1189227"/>
                    <a:pt x="1188556" y="1097464"/>
                    <a:pt x="1188556" y="984268"/>
                  </a:cubicBezTo>
                  <a:lnTo>
                    <a:pt x="1188556" y="794574"/>
                  </a:lnTo>
                  <a:cubicBezTo>
                    <a:pt x="1188556" y="681378"/>
                    <a:pt x="1096793" y="589615"/>
                    <a:pt x="983597" y="589615"/>
                  </a:cubicBezTo>
                  <a:close/>
                  <a:moveTo>
                    <a:pt x="1641443" y="0"/>
                  </a:moveTo>
                  <a:cubicBezTo>
                    <a:pt x="1674214" y="0"/>
                    <a:pt x="1706985" y="12501"/>
                    <a:pt x="1731988" y="37505"/>
                  </a:cubicBezTo>
                  <a:cubicBezTo>
                    <a:pt x="1781994" y="87512"/>
                    <a:pt x="1781994" y="168588"/>
                    <a:pt x="1731988" y="218595"/>
                  </a:cubicBezTo>
                  <a:lnTo>
                    <a:pt x="1326844" y="623739"/>
                  </a:lnTo>
                  <a:lnTo>
                    <a:pt x="1335586" y="651903"/>
                  </a:lnTo>
                  <a:cubicBezTo>
                    <a:pt x="1339107" y="669108"/>
                    <a:pt x="1340956" y="686922"/>
                    <a:pt x="1340956" y="705167"/>
                  </a:cubicBezTo>
                  <a:lnTo>
                    <a:pt x="1340956" y="1073675"/>
                  </a:lnTo>
                  <a:cubicBezTo>
                    <a:pt x="1340956" y="1091921"/>
                    <a:pt x="1339107" y="1109734"/>
                    <a:pt x="1335586" y="1126939"/>
                  </a:cubicBezTo>
                  <a:lnTo>
                    <a:pt x="1329059" y="1147969"/>
                  </a:lnTo>
                  <a:lnTo>
                    <a:pt x="1731988" y="1550898"/>
                  </a:lnTo>
                  <a:cubicBezTo>
                    <a:pt x="1781994" y="1600905"/>
                    <a:pt x="1781994" y="1681981"/>
                    <a:pt x="1731988" y="1731988"/>
                  </a:cubicBezTo>
                  <a:cubicBezTo>
                    <a:pt x="1681981" y="1781994"/>
                    <a:pt x="1600904" y="1781994"/>
                    <a:pt x="1550898" y="1731988"/>
                  </a:cubicBezTo>
                  <a:lnTo>
                    <a:pt x="1146395" y="1327486"/>
                  </a:lnTo>
                  <a:lnTo>
                    <a:pt x="1129928" y="1332598"/>
                  </a:lnTo>
                  <a:cubicBezTo>
                    <a:pt x="1112723" y="1336118"/>
                    <a:pt x="1094910" y="1337967"/>
                    <a:pt x="1076664" y="1337967"/>
                  </a:cubicBezTo>
                  <a:lnTo>
                    <a:pt x="690716" y="1337967"/>
                  </a:lnTo>
                  <a:cubicBezTo>
                    <a:pt x="672471" y="1337967"/>
                    <a:pt x="654657" y="1336118"/>
                    <a:pt x="637452" y="1332598"/>
                  </a:cubicBezTo>
                  <a:lnTo>
                    <a:pt x="622596" y="1327986"/>
                  </a:lnTo>
                  <a:lnTo>
                    <a:pt x="218595" y="1731987"/>
                  </a:lnTo>
                  <a:cubicBezTo>
                    <a:pt x="168589" y="1781993"/>
                    <a:pt x="87511" y="1781993"/>
                    <a:pt x="37505" y="1731987"/>
                  </a:cubicBezTo>
                  <a:cubicBezTo>
                    <a:pt x="-12502" y="1681980"/>
                    <a:pt x="-12502" y="1600903"/>
                    <a:pt x="37505" y="1550896"/>
                  </a:cubicBezTo>
                  <a:lnTo>
                    <a:pt x="438822" y="1149580"/>
                  </a:lnTo>
                  <a:lnTo>
                    <a:pt x="431794" y="1126939"/>
                  </a:lnTo>
                  <a:cubicBezTo>
                    <a:pt x="428273" y="1109734"/>
                    <a:pt x="426424" y="1091921"/>
                    <a:pt x="426424" y="1073675"/>
                  </a:cubicBezTo>
                  <a:lnTo>
                    <a:pt x="426424" y="705167"/>
                  </a:lnTo>
                  <a:cubicBezTo>
                    <a:pt x="426424" y="686922"/>
                    <a:pt x="428273" y="669108"/>
                    <a:pt x="431794" y="651903"/>
                  </a:cubicBezTo>
                  <a:lnTo>
                    <a:pt x="441037" y="622128"/>
                  </a:lnTo>
                  <a:lnTo>
                    <a:pt x="37505" y="218597"/>
                  </a:lnTo>
                  <a:cubicBezTo>
                    <a:pt x="-12502" y="168590"/>
                    <a:pt x="-12502" y="87513"/>
                    <a:pt x="37505" y="37506"/>
                  </a:cubicBezTo>
                  <a:cubicBezTo>
                    <a:pt x="87511" y="-12500"/>
                    <a:pt x="168589" y="-12500"/>
                    <a:pt x="218595" y="37506"/>
                  </a:cubicBezTo>
                  <a:lnTo>
                    <a:pt x="629731" y="448642"/>
                  </a:lnTo>
                  <a:lnTo>
                    <a:pt x="637452" y="446245"/>
                  </a:lnTo>
                  <a:cubicBezTo>
                    <a:pt x="654657" y="442724"/>
                    <a:pt x="672471" y="440875"/>
                    <a:pt x="690716" y="440875"/>
                  </a:cubicBezTo>
                  <a:lnTo>
                    <a:pt x="1076664" y="440875"/>
                  </a:lnTo>
                  <a:cubicBezTo>
                    <a:pt x="1094910" y="440875"/>
                    <a:pt x="1112723" y="442724"/>
                    <a:pt x="1129928" y="446245"/>
                  </a:cubicBezTo>
                  <a:lnTo>
                    <a:pt x="1139261" y="449142"/>
                  </a:lnTo>
                  <a:lnTo>
                    <a:pt x="1550898" y="37505"/>
                  </a:lnTo>
                  <a:cubicBezTo>
                    <a:pt x="1575901" y="12501"/>
                    <a:pt x="1608672" y="0"/>
                    <a:pt x="16414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F21CBB9-117E-4D9C-B6C2-6DB02C5756A5}"/>
                </a:ext>
              </a:extLst>
            </p:cNvPr>
            <p:cNvGrpSpPr/>
            <p:nvPr/>
          </p:nvGrpSpPr>
          <p:grpSpPr>
            <a:xfrm>
              <a:off x="6640576" y="90892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A85B3F07-AFD3-49EF-8320-457A6B02BDD6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65E11D83-7F58-4259-A1A5-466F1A7792CE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F27F1441-9537-476B-98DF-792F71343313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D6D9F9D-9511-429C-AB15-297620D542D9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17752C4-C76A-4C44-BF18-4B0B69FF111D}"/>
                </a:ext>
              </a:extLst>
            </p:cNvPr>
            <p:cNvGrpSpPr/>
            <p:nvPr/>
          </p:nvGrpSpPr>
          <p:grpSpPr>
            <a:xfrm rot="1800000">
              <a:off x="6642907" y="90892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01C76B00-07C4-4607-B015-81DAFEB575A9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5AFFF4D-3E53-46B6-8B8D-ED4D1201ABBE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B2402FC7-98D2-4E81-9479-0A3775CF3BA2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93E2942-B800-48A1-AEBD-0A4BE1FD212E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705569B-5F34-4B27-AB87-3E47EF20E4B3}"/>
                </a:ext>
              </a:extLst>
            </p:cNvPr>
            <p:cNvGrpSpPr/>
            <p:nvPr/>
          </p:nvGrpSpPr>
          <p:grpSpPr>
            <a:xfrm>
              <a:off x="8141572" y="90892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F729DA07-AA28-4462-BA24-2D0DBD57606E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FF00B56-205A-4D08-9DF3-E326F17953F1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3E5F96A-FC4B-4C7A-9884-B8A4AA7AC824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3CBED950-5B68-4641-AF92-4A7D81DA86E8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870DBC5-EFCC-47F8-B1DF-A0E1EE6999A0}"/>
                </a:ext>
              </a:extLst>
            </p:cNvPr>
            <p:cNvGrpSpPr/>
            <p:nvPr/>
          </p:nvGrpSpPr>
          <p:grpSpPr>
            <a:xfrm rot="1800000">
              <a:off x="8143903" y="90892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FAA72A22-E522-44A7-B54E-32C842A7028C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CC173BBE-7C09-41A2-8190-75F79AB8C786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66B6A205-A030-4B9E-8D88-D94406AC9B19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C9D35A53-2416-473B-8271-75867BF9E710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478CECC-4B77-46DA-9152-38EF5E17AB71}"/>
                </a:ext>
              </a:extLst>
            </p:cNvPr>
            <p:cNvGrpSpPr/>
            <p:nvPr/>
          </p:nvGrpSpPr>
          <p:grpSpPr>
            <a:xfrm>
              <a:off x="6640576" y="240129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BBA420FF-A3AE-45B7-9FF6-012EC52C5885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35F5D5A-4293-456A-8ED8-18171FBF7BB7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94B2453C-26C0-45CA-AB62-85F7484D4EC9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05FA2268-DDDD-4CB5-BF02-E077989CB790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C708AAA-34D2-485E-8292-3CE647404141}"/>
                </a:ext>
              </a:extLst>
            </p:cNvPr>
            <p:cNvGrpSpPr/>
            <p:nvPr/>
          </p:nvGrpSpPr>
          <p:grpSpPr>
            <a:xfrm rot="1800000">
              <a:off x="6642907" y="240129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16547732-0755-4435-B679-E382ECCE05A0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D0C9F19-1EC0-4007-9200-36F953D03049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A86656B-7149-4B96-9541-ACB3C36A6DD5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F665C331-71F2-413B-92C2-CEC6F89FDD39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7A2C33B-3079-4BD4-B585-85BACC766445}"/>
                </a:ext>
              </a:extLst>
            </p:cNvPr>
            <p:cNvGrpSpPr/>
            <p:nvPr/>
          </p:nvGrpSpPr>
          <p:grpSpPr>
            <a:xfrm>
              <a:off x="8141572" y="240129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9698EC13-9157-4DB6-8BE0-8187F2948F48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3DDF622D-1A5D-4315-9BD3-FFE8CF152AF1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7912B31C-0FB7-4B23-8710-CA238980B17E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E43F2CA8-3572-4A79-BCF6-5D515139D3BE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57E8D11-61C4-404B-B9E1-01392B832D12}"/>
                </a:ext>
              </a:extLst>
            </p:cNvPr>
            <p:cNvGrpSpPr/>
            <p:nvPr/>
          </p:nvGrpSpPr>
          <p:grpSpPr>
            <a:xfrm rot="1800000">
              <a:off x="8143903" y="240129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6F1E1D65-FDA2-4084-9F76-756DEF7F518E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C12E070-CA5A-424E-811C-E4D4E25930A6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AEED8EA-C469-4BCF-9D8C-9F3D664AFA7C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F50E7065-5762-4EFA-8718-C7F6443008F5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3BEFF2DA-EA12-45A0-8BE5-C24EA8230D84}"/>
                </a:ext>
              </a:extLst>
            </p:cNvPr>
            <p:cNvSpPr/>
            <p:nvPr/>
          </p:nvSpPr>
          <p:spPr>
            <a:xfrm>
              <a:off x="7790059" y="2059780"/>
              <a:ext cx="300038" cy="30003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EE01391-1608-4892-8880-C6F8F8DD72ED}"/>
              </a:ext>
            </a:extLst>
          </p:cNvPr>
          <p:cNvGrpSpPr/>
          <p:nvPr/>
        </p:nvGrpSpPr>
        <p:grpSpPr>
          <a:xfrm>
            <a:off x="672860" y="892115"/>
            <a:ext cx="2679940" cy="2679940"/>
            <a:chOff x="598816" y="818071"/>
            <a:chExt cx="2753984" cy="2753984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4EE59EB-14EF-475E-9299-BE03B65915BC}"/>
                </a:ext>
              </a:extLst>
            </p:cNvPr>
            <p:cNvSpPr/>
            <p:nvPr/>
          </p:nvSpPr>
          <p:spPr>
            <a:xfrm rot="5400000">
              <a:off x="863504" y="1043133"/>
              <a:ext cx="2282523" cy="2282524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3E2B9E9-939F-4819-97CE-5C816063A8C0}"/>
                </a:ext>
              </a:extLst>
            </p:cNvPr>
            <p:cNvSpPr/>
            <p:nvPr/>
          </p:nvSpPr>
          <p:spPr>
            <a:xfrm rot="5400000">
              <a:off x="1420619" y="1600251"/>
              <a:ext cx="1168292" cy="1168292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: 塗りつぶしなし 62">
              <a:extLst>
                <a:ext uri="{FF2B5EF4-FFF2-40B4-BE49-F238E27FC236}">
                  <a16:creationId xmlns:a16="http://schemas.microsoft.com/office/drawing/2014/main" id="{1C28ED93-08F7-45B1-AC44-4C692B0231B9}"/>
                </a:ext>
              </a:extLst>
            </p:cNvPr>
            <p:cNvSpPr/>
            <p:nvPr/>
          </p:nvSpPr>
          <p:spPr>
            <a:xfrm>
              <a:off x="1516335" y="818071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円: 塗りつぶしなし 63">
              <a:extLst>
                <a:ext uri="{FF2B5EF4-FFF2-40B4-BE49-F238E27FC236}">
                  <a16:creationId xmlns:a16="http://schemas.microsoft.com/office/drawing/2014/main" id="{15B3C2D2-A13B-461B-A6D0-18E41541FB01}"/>
                </a:ext>
              </a:extLst>
            </p:cNvPr>
            <p:cNvSpPr/>
            <p:nvPr/>
          </p:nvSpPr>
          <p:spPr>
            <a:xfrm>
              <a:off x="1516335" y="2595195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円: 塗りつぶしなし 64">
              <a:extLst>
                <a:ext uri="{FF2B5EF4-FFF2-40B4-BE49-F238E27FC236}">
                  <a16:creationId xmlns:a16="http://schemas.microsoft.com/office/drawing/2014/main" id="{34366ABD-B552-41DF-B77E-778E13528921}"/>
                </a:ext>
              </a:extLst>
            </p:cNvPr>
            <p:cNvSpPr/>
            <p:nvPr/>
          </p:nvSpPr>
          <p:spPr>
            <a:xfrm>
              <a:off x="2375940" y="1695965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円: 塗りつぶしなし 65">
              <a:extLst>
                <a:ext uri="{FF2B5EF4-FFF2-40B4-BE49-F238E27FC236}">
                  <a16:creationId xmlns:a16="http://schemas.microsoft.com/office/drawing/2014/main" id="{24FABCC1-89C6-48B6-85DD-28E328695B50}"/>
                </a:ext>
              </a:extLst>
            </p:cNvPr>
            <p:cNvSpPr/>
            <p:nvPr/>
          </p:nvSpPr>
          <p:spPr>
            <a:xfrm>
              <a:off x="598816" y="1695965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A8015CCF-3EF7-48A5-B236-939C1310F7C3}"/>
                </a:ext>
              </a:extLst>
            </p:cNvPr>
            <p:cNvSpPr/>
            <p:nvPr/>
          </p:nvSpPr>
          <p:spPr>
            <a:xfrm>
              <a:off x="1684974" y="27608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31D596E-A96C-41F0-B217-46AE248D5B3D}"/>
                </a:ext>
              </a:extLst>
            </p:cNvPr>
            <p:cNvSpPr/>
            <p:nvPr/>
          </p:nvSpPr>
          <p:spPr>
            <a:xfrm rot="1800000">
              <a:off x="1684974" y="27608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D9AC2C1C-E4D3-4855-BF34-D16E9D1141D9}"/>
                </a:ext>
              </a:extLst>
            </p:cNvPr>
            <p:cNvSpPr/>
            <p:nvPr/>
          </p:nvSpPr>
          <p:spPr>
            <a:xfrm>
              <a:off x="1914227" y="299014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D35978A-3B08-48C1-8FD1-0CE86B7D3D81}"/>
                </a:ext>
              </a:extLst>
            </p:cNvPr>
            <p:cNvSpPr/>
            <p:nvPr/>
          </p:nvSpPr>
          <p:spPr>
            <a:xfrm>
              <a:off x="1684974" y="98923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BE923C1-7A11-4CC5-B9EF-43077204E2EA}"/>
                </a:ext>
              </a:extLst>
            </p:cNvPr>
            <p:cNvSpPr/>
            <p:nvPr/>
          </p:nvSpPr>
          <p:spPr>
            <a:xfrm rot="1800000">
              <a:off x="1684974" y="98923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30507EA3-23C8-4C7C-9647-656FB34250F9}"/>
                </a:ext>
              </a:extLst>
            </p:cNvPr>
            <p:cNvSpPr/>
            <p:nvPr/>
          </p:nvSpPr>
          <p:spPr>
            <a:xfrm>
              <a:off x="1914227" y="121849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C237E7D-3511-4BE4-977F-0A987E6A3DBB}"/>
                </a:ext>
              </a:extLst>
            </p:cNvPr>
            <p:cNvSpPr/>
            <p:nvPr/>
          </p:nvSpPr>
          <p:spPr>
            <a:xfrm>
              <a:off x="7578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8D91F9A-03CF-4C8F-BFD6-728CD5F67F62}"/>
                </a:ext>
              </a:extLst>
            </p:cNvPr>
            <p:cNvSpPr/>
            <p:nvPr/>
          </p:nvSpPr>
          <p:spPr>
            <a:xfrm rot="1800000">
              <a:off x="7578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5E25110F-EB13-4192-9AFF-E1A354200C97}"/>
                </a:ext>
              </a:extLst>
            </p:cNvPr>
            <p:cNvSpPr/>
            <p:nvPr/>
          </p:nvSpPr>
          <p:spPr>
            <a:xfrm>
              <a:off x="987127" y="208844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6481867-6AEC-48D7-BE64-06F99E8B5B2A}"/>
                </a:ext>
              </a:extLst>
            </p:cNvPr>
            <p:cNvSpPr/>
            <p:nvPr/>
          </p:nvSpPr>
          <p:spPr>
            <a:xfrm>
              <a:off x="25485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5CC6065-9330-432C-897B-0074EE930FC7}"/>
                </a:ext>
              </a:extLst>
            </p:cNvPr>
            <p:cNvSpPr/>
            <p:nvPr/>
          </p:nvSpPr>
          <p:spPr>
            <a:xfrm rot="1800000">
              <a:off x="25485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624CAB26-E4F3-401B-9B0D-DDB6109ED8BF}"/>
                </a:ext>
              </a:extLst>
            </p:cNvPr>
            <p:cNvSpPr/>
            <p:nvPr/>
          </p:nvSpPr>
          <p:spPr>
            <a:xfrm>
              <a:off x="2777827" y="208844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F84E2A41-F3BB-433B-8EDA-BF9A4580FCCA}"/>
              </a:ext>
            </a:extLst>
          </p:cNvPr>
          <p:cNvGrpSpPr/>
          <p:nvPr/>
        </p:nvGrpSpPr>
        <p:grpSpPr>
          <a:xfrm>
            <a:off x="672860" y="4007556"/>
            <a:ext cx="2682815" cy="2260501"/>
            <a:chOff x="597790" y="4267052"/>
            <a:chExt cx="2810423" cy="2368021"/>
          </a:xfrm>
        </p:grpSpPr>
        <p:sp>
          <p:nvSpPr>
            <p:cNvPr id="80" name="四角形: 角を丸くする 10">
              <a:extLst>
                <a:ext uri="{FF2B5EF4-FFF2-40B4-BE49-F238E27FC236}">
                  <a16:creationId xmlns:a16="http://schemas.microsoft.com/office/drawing/2014/main" id="{83EAD2D3-9893-491B-9541-436831C0E0F6}"/>
                </a:ext>
              </a:extLst>
            </p:cNvPr>
            <p:cNvSpPr/>
            <p:nvPr/>
          </p:nvSpPr>
          <p:spPr>
            <a:xfrm>
              <a:off x="1072126" y="5232473"/>
              <a:ext cx="109016" cy="1123444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角を丸くする 10">
              <a:extLst>
                <a:ext uri="{FF2B5EF4-FFF2-40B4-BE49-F238E27FC236}">
                  <a16:creationId xmlns:a16="http://schemas.microsoft.com/office/drawing/2014/main" id="{AABF5977-6983-41DD-8E14-BB79B950E3BB}"/>
                </a:ext>
              </a:extLst>
            </p:cNvPr>
            <p:cNvSpPr/>
            <p:nvPr/>
          </p:nvSpPr>
          <p:spPr>
            <a:xfrm>
              <a:off x="1941929" y="5511629"/>
              <a:ext cx="109016" cy="1123444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角を丸くする 10">
              <a:extLst>
                <a:ext uri="{FF2B5EF4-FFF2-40B4-BE49-F238E27FC236}">
                  <a16:creationId xmlns:a16="http://schemas.microsoft.com/office/drawing/2014/main" id="{A0BE2AB7-2799-44C0-99CB-07197D52182A}"/>
                </a:ext>
              </a:extLst>
            </p:cNvPr>
            <p:cNvSpPr/>
            <p:nvPr/>
          </p:nvSpPr>
          <p:spPr>
            <a:xfrm>
              <a:off x="2856329" y="5114754"/>
              <a:ext cx="109016" cy="1123444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CCE04B45-4D31-4812-A004-8C438E05E5F0}"/>
                </a:ext>
              </a:extLst>
            </p:cNvPr>
            <p:cNvSpPr/>
            <p:nvPr/>
          </p:nvSpPr>
          <p:spPr>
            <a:xfrm rot="5400000">
              <a:off x="1292371" y="4051843"/>
              <a:ext cx="1424794" cy="2282524"/>
            </a:xfrm>
            <a:custGeom>
              <a:avLst/>
              <a:gdLst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739892 w 1424794"/>
                <a:gd name="connsiteY16" fmla="*/ 2257227 h 2282524"/>
                <a:gd name="connsiteX17" fmla="*/ 712397 w 1424794"/>
                <a:gd name="connsiteY17" fmla="*/ 2222946 h 2282524"/>
                <a:gd name="connsiteX18" fmla="*/ 684902 w 1424794"/>
                <a:gd name="connsiteY18" fmla="*/ 2257228 h 2282524"/>
                <a:gd name="connsiteX19" fmla="*/ 617147 w 1424794"/>
                <a:gd name="connsiteY19" fmla="*/ 2282524 h 2282524"/>
                <a:gd name="connsiteX20" fmla="*/ 617147 w 1424794"/>
                <a:gd name="connsiteY20" fmla="*/ 2282523 h 2282524"/>
                <a:gd name="connsiteX21" fmla="*/ 443080 w 1424794"/>
                <a:gd name="connsiteY21" fmla="*/ 1960628 h 2282524"/>
                <a:gd name="connsiteX22" fmla="*/ 174067 w 1424794"/>
                <a:gd name="connsiteY22" fmla="*/ 1463156 h 2282524"/>
                <a:gd name="connsiteX23" fmla="*/ 0 w 1424794"/>
                <a:gd name="connsiteY23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739892 w 1424794"/>
                <a:gd name="connsiteY16" fmla="*/ 2257227 h 2282524"/>
                <a:gd name="connsiteX17" fmla="*/ 684902 w 1424794"/>
                <a:gd name="connsiteY17" fmla="*/ 2257228 h 2282524"/>
                <a:gd name="connsiteX18" fmla="*/ 617147 w 1424794"/>
                <a:gd name="connsiteY18" fmla="*/ 2282524 h 2282524"/>
                <a:gd name="connsiteX19" fmla="*/ 617147 w 1424794"/>
                <a:gd name="connsiteY19" fmla="*/ 2282523 h 2282524"/>
                <a:gd name="connsiteX20" fmla="*/ 443080 w 1424794"/>
                <a:gd name="connsiteY20" fmla="*/ 1960628 h 2282524"/>
                <a:gd name="connsiteX21" fmla="*/ 174067 w 1424794"/>
                <a:gd name="connsiteY21" fmla="*/ 1463156 h 2282524"/>
                <a:gd name="connsiteX22" fmla="*/ 0 w 1424794"/>
                <a:gd name="connsiteY22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739892 w 1424794"/>
                <a:gd name="connsiteY16" fmla="*/ 2257227 h 2282524"/>
                <a:gd name="connsiteX17" fmla="*/ 617147 w 1424794"/>
                <a:gd name="connsiteY17" fmla="*/ 2282524 h 2282524"/>
                <a:gd name="connsiteX18" fmla="*/ 617147 w 1424794"/>
                <a:gd name="connsiteY18" fmla="*/ 2282523 h 2282524"/>
                <a:gd name="connsiteX19" fmla="*/ 443080 w 1424794"/>
                <a:gd name="connsiteY19" fmla="*/ 1960628 h 2282524"/>
                <a:gd name="connsiteX20" fmla="*/ 174067 w 1424794"/>
                <a:gd name="connsiteY20" fmla="*/ 1463156 h 2282524"/>
                <a:gd name="connsiteX21" fmla="*/ 0 w 1424794"/>
                <a:gd name="connsiteY21" fmla="*/ 1141261 h 2282524"/>
                <a:gd name="connsiteX0" fmla="*/ 0 w 1424794"/>
                <a:gd name="connsiteY0" fmla="*/ 1141261 h 2283340"/>
                <a:gd name="connsiteX1" fmla="*/ 174067 w 1424794"/>
                <a:gd name="connsiteY1" fmla="*/ 819366 h 2283340"/>
                <a:gd name="connsiteX2" fmla="*/ 443080 w 1424794"/>
                <a:gd name="connsiteY2" fmla="*/ 321895 h 2283340"/>
                <a:gd name="connsiteX3" fmla="*/ 617147 w 1424794"/>
                <a:gd name="connsiteY3" fmla="*/ 0 h 2283340"/>
                <a:gd name="connsiteX4" fmla="*/ 684902 w 1424794"/>
                <a:gd name="connsiteY4" fmla="*/ 25296 h 2283340"/>
                <a:gd name="connsiteX5" fmla="*/ 712397 w 1424794"/>
                <a:gd name="connsiteY5" fmla="*/ 59577 h 2283340"/>
                <a:gd name="connsiteX6" fmla="*/ 739892 w 1424794"/>
                <a:gd name="connsiteY6" fmla="*/ 25296 h 2283340"/>
                <a:gd name="connsiteX7" fmla="*/ 807647 w 1424794"/>
                <a:gd name="connsiteY7" fmla="*/ 0 h 2283340"/>
                <a:gd name="connsiteX8" fmla="*/ 981715 w 1424794"/>
                <a:gd name="connsiteY8" fmla="*/ 321895 h 2283340"/>
                <a:gd name="connsiteX9" fmla="*/ 1250727 w 1424794"/>
                <a:gd name="connsiteY9" fmla="*/ 819367 h 2283340"/>
                <a:gd name="connsiteX10" fmla="*/ 1424794 w 1424794"/>
                <a:gd name="connsiteY10" fmla="*/ 1141262 h 2283340"/>
                <a:gd name="connsiteX11" fmla="*/ 1424794 w 1424794"/>
                <a:gd name="connsiteY11" fmla="*/ 1141261 h 2283340"/>
                <a:gd name="connsiteX12" fmla="*/ 1250726 w 1424794"/>
                <a:gd name="connsiteY12" fmla="*/ 1463156 h 2283340"/>
                <a:gd name="connsiteX13" fmla="*/ 981714 w 1424794"/>
                <a:gd name="connsiteY13" fmla="*/ 1960629 h 2283340"/>
                <a:gd name="connsiteX14" fmla="*/ 807647 w 1424794"/>
                <a:gd name="connsiteY14" fmla="*/ 2282524 h 2283340"/>
                <a:gd name="connsiteX15" fmla="*/ 807647 w 1424794"/>
                <a:gd name="connsiteY15" fmla="*/ 2282523 h 2283340"/>
                <a:gd name="connsiteX16" fmla="*/ 735129 w 1424794"/>
                <a:gd name="connsiteY16" fmla="*/ 2271515 h 2283340"/>
                <a:gd name="connsiteX17" fmla="*/ 617147 w 1424794"/>
                <a:gd name="connsiteY17" fmla="*/ 2282524 h 2283340"/>
                <a:gd name="connsiteX18" fmla="*/ 617147 w 1424794"/>
                <a:gd name="connsiteY18" fmla="*/ 2282523 h 2283340"/>
                <a:gd name="connsiteX19" fmla="*/ 443080 w 1424794"/>
                <a:gd name="connsiteY19" fmla="*/ 1960628 h 2283340"/>
                <a:gd name="connsiteX20" fmla="*/ 174067 w 1424794"/>
                <a:gd name="connsiteY20" fmla="*/ 1463156 h 2283340"/>
                <a:gd name="connsiteX21" fmla="*/ 0 w 1424794"/>
                <a:gd name="connsiteY21" fmla="*/ 1141261 h 2283340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617147 w 1424794"/>
                <a:gd name="connsiteY16" fmla="*/ 2282524 h 2282524"/>
                <a:gd name="connsiteX17" fmla="*/ 617147 w 1424794"/>
                <a:gd name="connsiteY17" fmla="*/ 2282523 h 2282524"/>
                <a:gd name="connsiteX18" fmla="*/ 443080 w 1424794"/>
                <a:gd name="connsiteY18" fmla="*/ 1960628 h 2282524"/>
                <a:gd name="connsiteX19" fmla="*/ 174067 w 1424794"/>
                <a:gd name="connsiteY19" fmla="*/ 1463156 h 2282524"/>
                <a:gd name="connsiteX20" fmla="*/ 0 w 1424794"/>
                <a:gd name="connsiteY20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39892 w 1424794"/>
                <a:gd name="connsiteY5" fmla="*/ 25296 h 2282524"/>
                <a:gd name="connsiteX6" fmla="*/ 807647 w 1424794"/>
                <a:gd name="connsiteY6" fmla="*/ 0 h 2282524"/>
                <a:gd name="connsiteX7" fmla="*/ 981715 w 1424794"/>
                <a:gd name="connsiteY7" fmla="*/ 321895 h 2282524"/>
                <a:gd name="connsiteX8" fmla="*/ 1250727 w 1424794"/>
                <a:gd name="connsiteY8" fmla="*/ 819367 h 2282524"/>
                <a:gd name="connsiteX9" fmla="*/ 1424794 w 1424794"/>
                <a:gd name="connsiteY9" fmla="*/ 1141262 h 2282524"/>
                <a:gd name="connsiteX10" fmla="*/ 1424794 w 1424794"/>
                <a:gd name="connsiteY10" fmla="*/ 1141261 h 2282524"/>
                <a:gd name="connsiteX11" fmla="*/ 1250726 w 1424794"/>
                <a:gd name="connsiteY11" fmla="*/ 1463156 h 2282524"/>
                <a:gd name="connsiteX12" fmla="*/ 981714 w 1424794"/>
                <a:gd name="connsiteY12" fmla="*/ 1960629 h 2282524"/>
                <a:gd name="connsiteX13" fmla="*/ 807647 w 1424794"/>
                <a:gd name="connsiteY13" fmla="*/ 2282524 h 2282524"/>
                <a:gd name="connsiteX14" fmla="*/ 807647 w 1424794"/>
                <a:gd name="connsiteY14" fmla="*/ 2282523 h 2282524"/>
                <a:gd name="connsiteX15" fmla="*/ 617147 w 1424794"/>
                <a:gd name="connsiteY15" fmla="*/ 2282524 h 2282524"/>
                <a:gd name="connsiteX16" fmla="*/ 617147 w 1424794"/>
                <a:gd name="connsiteY16" fmla="*/ 2282523 h 2282524"/>
                <a:gd name="connsiteX17" fmla="*/ 443080 w 1424794"/>
                <a:gd name="connsiteY17" fmla="*/ 1960628 h 2282524"/>
                <a:gd name="connsiteX18" fmla="*/ 174067 w 1424794"/>
                <a:gd name="connsiteY18" fmla="*/ 1463156 h 2282524"/>
                <a:gd name="connsiteX19" fmla="*/ 0 w 1424794"/>
                <a:gd name="connsiteY19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82 h 2282545"/>
                <a:gd name="connsiteX1" fmla="*/ 174067 w 1424794"/>
                <a:gd name="connsiteY1" fmla="*/ 819387 h 2282545"/>
                <a:gd name="connsiteX2" fmla="*/ 443080 w 1424794"/>
                <a:gd name="connsiteY2" fmla="*/ 321916 h 2282545"/>
                <a:gd name="connsiteX3" fmla="*/ 617147 w 1424794"/>
                <a:gd name="connsiteY3" fmla="*/ 21 h 2282545"/>
                <a:gd name="connsiteX4" fmla="*/ 684902 w 1424794"/>
                <a:gd name="connsiteY4" fmla="*/ 25317 h 2282545"/>
                <a:gd name="connsiteX5" fmla="*/ 807647 w 1424794"/>
                <a:gd name="connsiteY5" fmla="*/ 21 h 2282545"/>
                <a:gd name="connsiteX6" fmla="*/ 981715 w 1424794"/>
                <a:gd name="connsiteY6" fmla="*/ 321916 h 2282545"/>
                <a:gd name="connsiteX7" fmla="*/ 1250727 w 1424794"/>
                <a:gd name="connsiteY7" fmla="*/ 819388 h 2282545"/>
                <a:gd name="connsiteX8" fmla="*/ 1424794 w 1424794"/>
                <a:gd name="connsiteY8" fmla="*/ 1141283 h 2282545"/>
                <a:gd name="connsiteX9" fmla="*/ 1424794 w 1424794"/>
                <a:gd name="connsiteY9" fmla="*/ 1141282 h 2282545"/>
                <a:gd name="connsiteX10" fmla="*/ 1250726 w 1424794"/>
                <a:gd name="connsiteY10" fmla="*/ 1463177 h 2282545"/>
                <a:gd name="connsiteX11" fmla="*/ 981714 w 1424794"/>
                <a:gd name="connsiteY11" fmla="*/ 1960650 h 2282545"/>
                <a:gd name="connsiteX12" fmla="*/ 807647 w 1424794"/>
                <a:gd name="connsiteY12" fmla="*/ 2282545 h 2282545"/>
                <a:gd name="connsiteX13" fmla="*/ 807647 w 1424794"/>
                <a:gd name="connsiteY13" fmla="*/ 2282544 h 2282545"/>
                <a:gd name="connsiteX14" fmla="*/ 617147 w 1424794"/>
                <a:gd name="connsiteY14" fmla="*/ 2282545 h 2282545"/>
                <a:gd name="connsiteX15" fmla="*/ 617147 w 1424794"/>
                <a:gd name="connsiteY15" fmla="*/ 2282544 h 2282545"/>
                <a:gd name="connsiteX16" fmla="*/ 443080 w 1424794"/>
                <a:gd name="connsiteY16" fmla="*/ 1960649 h 2282545"/>
                <a:gd name="connsiteX17" fmla="*/ 174067 w 1424794"/>
                <a:gd name="connsiteY17" fmla="*/ 1463177 h 2282545"/>
                <a:gd name="connsiteX18" fmla="*/ 0 w 1424794"/>
                <a:gd name="connsiteY18" fmla="*/ 1141282 h 2282545"/>
                <a:gd name="connsiteX0" fmla="*/ 0 w 1424794"/>
                <a:gd name="connsiteY0" fmla="*/ 1181497 h 2322760"/>
                <a:gd name="connsiteX1" fmla="*/ 174067 w 1424794"/>
                <a:gd name="connsiteY1" fmla="*/ 859602 h 2322760"/>
                <a:gd name="connsiteX2" fmla="*/ 443080 w 1424794"/>
                <a:gd name="connsiteY2" fmla="*/ 362131 h 2322760"/>
                <a:gd name="connsiteX3" fmla="*/ 617147 w 1424794"/>
                <a:gd name="connsiteY3" fmla="*/ 40236 h 2322760"/>
                <a:gd name="connsiteX4" fmla="*/ 807647 w 1424794"/>
                <a:gd name="connsiteY4" fmla="*/ 40236 h 2322760"/>
                <a:gd name="connsiteX5" fmla="*/ 981715 w 1424794"/>
                <a:gd name="connsiteY5" fmla="*/ 362131 h 2322760"/>
                <a:gd name="connsiteX6" fmla="*/ 1250727 w 1424794"/>
                <a:gd name="connsiteY6" fmla="*/ 859603 h 2322760"/>
                <a:gd name="connsiteX7" fmla="*/ 1424794 w 1424794"/>
                <a:gd name="connsiteY7" fmla="*/ 1181498 h 2322760"/>
                <a:gd name="connsiteX8" fmla="*/ 1424794 w 1424794"/>
                <a:gd name="connsiteY8" fmla="*/ 1181497 h 2322760"/>
                <a:gd name="connsiteX9" fmla="*/ 1250726 w 1424794"/>
                <a:gd name="connsiteY9" fmla="*/ 1503392 h 2322760"/>
                <a:gd name="connsiteX10" fmla="*/ 981714 w 1424794"/>
                <a:gd name="connsiteY10" fmla="*/ 2000865 h 2322760"/>
                <a:gd name="connsiteX11" fmla="*/ 807647 w 1424794"/>
                <a:gd name="connsiteY11" fmla="*/ 2322760 h 2322760"/>
                <a:gd name="connsiteX12" fmla="*/ 807647 w 1424794"/>
                <a:gd name="connsiteY12" fmla="*/ 2322759 h 2322760"/>
                <a:gd name="connsiteX13" fmla="*/ 617147 w 1424794"/>
                <a:gd name="connsiteY13" fmla="*/ 2322760 h 2322760"/>
                <a:gd name="connsiteX14" fmla="*/ 617147 w 1424794"/>
                <a:gd name="connsiteY14" fmla="*/ 2322759 h 2322760"/>
                <a:gd name="connsiteX15" fmla="*/ 443080 w 1424794"/>
                <a:gd name="connsiteY15" fmla="*/ 2000864 h 2322760"/>
                <a:gd name="connsiteX16" fmla="*/ 174067 w 1424794"/>
                <a:gd name="connsiteY16" fmla="*/ 1503392 h 2322760"/>
                <a:gd name="connsiteX17" fmla="*/ 0 w 1424794"/>
                <a:gd name="connsiteY17" fmla="*/ 1181497 h 2322760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807647 w 1424794"/>
                <a:gd name="connsiteY4" fmla="*/ 0 h 2282524"/>
                <a:gd name="connsiteX5" fmla="*/ 981715 w 1424794"/>
                <a:gd name="connsiteY5" fmla="*/ 321895 h 2282524"/>
                <a:gd name="connsiteX6" fmla="*/ 1250727 w 1424794"/>
                <a:gd name="connsiteY6" fmla="*/ 819367 h 2282524"/>
                <a:gd name="connsiteX7" fmla="*/ 1424794 w 1424794"/>
                <a:gd name="connsiteY7" fmla="*/ 1141262 h 2282524"/>
                <a:gd name="connsiteX8" fmla="*/ 1424794 w 1424794"/>
                <a:gd name="connsiteY8" fmla="*/ 1141261 h 2282524"/>
                <a:gd name="connsiteX9" fmla="*/ 1250726 w 1424794"/>
                <a:gd name="connsiteY9" fmla="*/ 1463156 h 2282524"/>
                <a:gd name="connsiteX10" fmla="*/ 981714 w 1424794"/>
                <a:gd name="connsiteY10" fmla="*/ 1960629 h 2282524"/>
                <a:gd name="connsiteX11" fmla="*/ 807647 w 1424794"/>
                <a:gd name="connsiteY11" fmla="*/ 2282524 h 2282524"/>
                <a:gd name="connsiteX12" fmla="*/ 807647 w 1424794"/>
                <a:gd name="connsiteY12" fmla="*/ 2282523 h 2282524"/>
                <a:gd name="connsiteX13" fmla="*/ 617147 w 1424794"/>
                <a:gd name="connsiteY13" fmla="*/ 2282524 h 2282524"/>
                <a:gd name="connsiteX14" fmla="*/ 617147 w 1424794"/>
                <a:gd name="connsiteY14" fmla="*/ 2282523 h 2282524"/>
                <a:gd name="connsiteX15" fmla="*/ 443080 w 1424794"/>
                <a:gd name="connsiteY15" fmla="*/ 1960628 h 2282524"/>
                <a:gd name="connsiteX16" fmla="*/ 174067 w 1424794"/>
                <a:gd name="connsiteY16" fmla="*/ 1463156 h 2282524"/>
                <a:gd name="connsiteX17" fmla="*/ 0 w 1424794"/>
                <a:gd name="connsiteY17" fmla="*/ 1141261 h 228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24794" h="2282524">
                  <a:moveTo>
                    <a:pt x="0" y="1141261"/>
                  </a:moveTo>
                  <a:cubicBezTo>
                    <a:pt x="0" y="963483"/>
                    <a:pt x="77933" y="819366"/>
                    <a:pt x="174067" y="819366"/>
                  </a:cubicBezTo>
                  <a:lnTo>
                    <a:pt x="443080" y="321895"/>
                  </a:lnTo>
                  <a:cubicBezTo>
                    <a:pt x="443080" y="144117"/>
                    <a:pt x="521012" y="0"/>
                    <a:pt x="617147" y="0"/>
                  </a:cubicBezTo>
                  <a:lnTo>
                    <a:pt x="807647" y="0"/>
                  </a:lnTo>
                  <a:cubicBezTo>
                    <a:pt x="903782" y="0"/>
                    <a:pt x="981715" y="144117"/>
                    <a:pt x="981715" y="321895"/>
                  </a:cubicBezTo>
                  <a:lnTo>
                    <a:pt x="1250727" y="819367"/>
                  </a:lnTo>
                  <a:cubicBezTo>
                    <a:pt x="1346862" y="819367"/>
                    <a:pt x="1424794" y="963484"/>
                    <a:pt x="1424794" y="1141262"/>
                  </a:cubicBezTo>
                  <a:lnTo>
                    <a:pt x="1424794" y="1141261"/>
                  </a:lnTo>
                  <a:cubicBezTo>
                    <a:pt x="1424794" y="1319039"/>
                    <a:pt x="1346861" y="1463156"/>
                    <a:pt x="1250726" y="1463156"/>
                  </a:cubicBezTo>
                  <a:lnTo>
                    <a:pt x="981714" y="1960629"/>
                  </a:lnTo>
                  <a:cubicBezTo>
                    <a:pt x="981714" y="2138407"/>
                    <a:pt x="903782" y="2282524"/>
                    <a:pt x="807647" y="2282524"/>
                  </a:cubicBezTo>
                  <a:lnTo>
                    <a:pt x="807647" y="2282523"/>
                  </a:lnTo>
                  <a:lnTo>
                    <a:pt x="617147" y="2282524"/>
                  </a:lnTo>
                  <a:lnTo>
                    <a:pt x="617147" y="2282523"/>
                  </a:lnTo>
                  <a:cubicBezTo>
                    <a:pt x="521012" y="2282523"/>
                    <a:pt x="443080" y="2138406"/>
                    <a:pt x="443080" y="1960628"/>
                  </a:cubicBezTo>
                  <a:lnTo>
                    <a:pt x="174067" y="1463156"/>
                  </a:lnTo>
                  <a:cubicBezTo>
                    <a:pt x="77933" y="1463156"/>
                    <a:pt x="0" y="1319038"/>
                    <a:pt x="0" y="114126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8B1A7E14-1EC3-435F-8387-EA0D4B75EDFB}"/>
                </a:ext>
              </a:extLst>
            </p:cNvPr>
            <p:cNvSpPr/>
            <p:nvPr/>
          </p:nvSpPr>
          <p:spPr>
            <a:xfrm rot="5400000">
              <a:off x="1387620" y="3956593"/>
              <a:ext cx="1234294" cy="2282524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755E1502-2EFC-486D-9B79-A632D6A4D014}"/>
                </a:ext>
              </a:extLst>
            </p:cNvPr>
            <p:cNvSpPr/>
            <p:nvPr/>
          </p:nvSpPr>
          <p:spPr>
            <a:xfrm rot="5400000">
              <a:off x="1688883" y="4458842"/>
              <a:ext cx="631764" cy="1168292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F3AE477-F344-40A3-8A81-52A47DF7AAAE}"/>
                </a:ext>
              </a:extLst>
            </p:cNvPr>
            <p:cNvSpPr/>
            <p:nvPr/>
          </p:nvSpPr>
          <p:spPr>
            <a:xfrm rot="5400000">
              <a:off x="1812296" y="4335430"/>
              <a:ext cx="384939" cy="1168292"/>
            </a:xfrm>
            <a:custGeom>
              <a:avLst/>
              <a:gdLst>
                <a:gd name="connsiteX0" fmla="*/ 0 w 384939"/>
                <a:gd name="connsiteY0" fmla="*/ 584145 h 1168292"/>
                <a:gd name="connsiteX1" fmla="*/ 89095 w 384939"/>
                <a:gd name="connsiteY1" fmla="*/ 419386 h 1168292"/>
                <a:gd name="connsiteX2" fmla="*/ 226787 w 384939"/>
                <a:gd name="connsiteY2" fmla="*/ 164759 h 1168292"/>
                <a:gd name="connsiteX3" fmla="*/ 315882 w 384939"/>
                <a:gd name="connsiteY3" fmla="*/ 0 h 1168292"/>
                <a:gd name="connsiteX4" fmla="*/ 378882 w 384939"/>
                <a:gd name="connsiteY4" fmla="*/ 48257 h 1168292"/>
                <a:gd name="connsiteX5" fmla="*/ 384939 w 384939"/>
                <a:gd name="connsiteY5" fmla="*/ 64870 h 1168292"/>
                <a:gd name="connsiteX6" fmla="*/ 371902 w 384939"/>
                <a:gd name="connsiteY6" fmla="*/ 100628 h 1168292"/>
                <a:gd name="connsiteX7" fmla="*/ 364900 w 384939"/>
                <a:gd name="connsiteY7" fmla="*/ 164759 h 1168292"/>
                <a:gd name="connsiteX8" fmla="*/ 227208 w 384939"/>
                <a:gd name="connsiteY8" fmla="*/ 419386 h 1168292"/>
                <a:gd name="connsiteX9" fmla="*/ 138113 w 384939"/>
                <a:gd name="connsiteY9" fmla="*/ 584145 h 1168292"/>
                <a:gd name="connsiteX10" fmla="*/ 227208 w 384939"/>
                <a:gd name="connsiteY10" fmla="*/ 748905 h 1168292"/>
                <a:gd name="connsiteX11" fmla="*/ 364900 w 384939"/>
                <a:gd name="connsiteY11" fmla="*/ 1003532 h 1168292"/>
                <a:gd name="connsiteX12" fmla="*/ 371902 w 384939"/>
                <a:gd name="connsiteY12" fmla="*/ 1067664 h 1168292"/>
                <a:gd name="connsiteX13" fmla="*/ 384939 w 384939"/>
                <a:gd name="connsiteY13" fmla="*/ 1103422 h 1168292"/>
                <a:gd name="connsiteX14" fmla="*/ 378882 w 384939"/>
                <a:gd name="connsiteY14" fmla="*/ 1120035 h 1168292"/>
                <a:gd name="connsiteX15" fmla="*/ 315882 w 384939"/>
                <a:gd name="connsiteY15" fmla="*/ 1168292 h 1168292"/>
                <a:gd name="connsiteX16" fmla="*/ 315882 w 384939"/>
                <a:gd name="connsiteY16" fmla="*/ 1168292 h 1168292"/>
                <a:gd name="connsiteX17" fmla="*/ 226787 w 384939"/>
                <a:gd name="connsiteY17" fmla="*/ 1003532 h 1168292"/>
                <a:gd name="connsiteX18" fmla="*/ 89095 w 384939"/>
                <a:gd name="connsiteY18" fmla="*/ 748905 h 1168292"/>
                <a:gd name="connsiteX19" fmla="*/ 0 w 384939"/>
                <a:gd name="connsiteY19" fmla="*/ 584145 h 116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4939" h="1168292">
                  <a:moveTo>
                    <a:pt x="0" y="584145"/>
                  </a:moveTo>
                  <a:cubicBezTo>
                    <a:pt x="0" y="493151"/>
                    <a:pt x="39889" y="419386"/>
                    <a:pt x="89095" y="419386"/>
                  </a:cubicBezTo>
                  <a:lnTo>
                    <a:pt x="226787" y="164759"/>
                  </a:lnTo>
                  <a:cubicBezTo>
                    <a:pt x="226787" y="73765"/>
                    <a:pt x="266676" y="0"/>
                    <a:pt x="315882" y="0"/>
                  </a:cubicBezTo>
                  <a:cubicBezTo>
                    <a:pt x="340485" y="0"/>
                    <a:pt x="362759" y="18441"/>
                    <a:pt x="378882" y="48257"/>
                  </a:cubicBezTo>
                  <a:lnTo>
                    <a:pt x="384939" y="64870"/>
                  </a:lnTo>
                  <a:lnTo>
                    <a:pt x="371902" y="100628"/>
                  </a:lnTo>
                  <a:cubicBezTo>
                    <a:pt x="367393" y="120339"/>
                    <a:pt x="364900" y="142011"/>
                    <a:pt x="364900" y="164759"/>
                  </a:cubicBezTo>
                  <a:lnTo>
                    <a:pt x="227208" y="419386"/>
                  </a:lnTo>
                  <a:cubicBezTo>
                    <a:pt x="178002" y="419386"/>
                    <a:pt x="138113" y="493151"/>
                    <a:pt x="138113" y="584145"/>
                  </a:cubicBezTo>
                  <a:cubicBezTo>
                    <a:pt x="138113" y="675139"/>
                    <a:pt x="178002" y="748905"/>
                    <a:pt x="227208" y="748905"/>
                  </a:cubicBezTo>
                  <a:lnTo>
                    <a:pt x="364900" y="1003532"/>
                  </a:lnTo>
                  <a:cubicBezTo>
                    <a:pt x="364900" y="1026281"/>
                    <a:pt x="367393" y="1047952"/>
                    <a:pt x="371902" y="1067664"/>
                  </a:cubicBezTo>
                  <a:lnTo>
                    <a:pt x="384939" y="1103422"/>
                  </a:lnTo>
                  <a:lnTo>
                    <a:pt x="378882" y="1120035"/>
                  </a:lnTo>
                  <a:cubicBezTo>
                    <a:pt x="362759" y="1149851"/>
                    <a:pt x="340485" y="1168292"/>
                    <a:pt x="315882" y="1168292"/>
                  </a:cubicBezTo>
                  <a:lnTo>
                    <a:pt x="315882" y="1168292"/>
                  </a:lnTo>
                  <a:cubicBezTo>
                    <a:pt x="266676" y="1168292"/>
                    <a:pt x="226787" y="1094526"/>
                    <a:pt x="226787" y="1003532"/>
                  </a:cubicBezTo>
                  <a:lnTo>
                    <a:pt x="89095" y="748905"/>
                  </a:lnTo>
                  <a:cubicBezTo>
                    <a:pt x="39889" y="748905"/>
                    <a:pt x="0" y="675139"/>
                    <a:pt x="0" y="58414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FFC1318-D865-47AE-B8A3-78DF6F9FAD04}"/>
                </a:ext>
              </a:extLst>
            </p:cNvPr>
            <p:cNvGrpSpPr/>
            <p:nvPr/>
          </p:nvGrpSpPr>
          <p:grpSpPr>
            <a:xfrm>
              <a:off x="597790" y="4679545"/>
              <a:ext cx="976860" cy="714858"/>
              <a:chOff x="597790" y="4574237"/>
              <a:chExt cx="976860" cy="714858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5A246DB4-16D8-42A2-ADEC-BF77FFF0A859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2CC121F-6759-44E5-AA59-E408AD937ECD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414D428-B0C2-4881-A6BA-5BADE8C594DF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D97B204E-EB56-47E7-B1D1-7950FE6DAE54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8CFB7CD2-20B4-4221-B430-1B4AB2E035FD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980A39B8-AE95-4AE7-AC31-393A5A1F9283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395A7A71-9E6F-4DCC-8D10-E8C867C26D3B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270BA8D-542A-4244-9D24-C5D99EC96EF8}"/>
                </a:ext>
              </a:extLst>
            </p:cNvPr>
            <p:cNvGrpSpPr/>
            <p:nvPr/>
          </p:nvGrpSpPr>
          <p:grpSpPr>
            <a:xfrm>
              <a:off x="2431353" y="4679545"/>
              <a:ext cx="976860" cy="714858"/>
              <a:chOff x="597790" y="4574237"/>
              <a:chExt cx="976860" cy="714858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C2A5532-ACF5-4279-85D6-A1EBF6AB1BC2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C868F4D-F527-43DB-9768-8E4C00092077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6CD461F-6440-4E01-9FC9-4D398C7F5C79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CEEBF0EB-AFF7-4BFB-9CFD-8CE563292B57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B95A3C4-CA61-4A29-80E9-0E309ABD2ED1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AB539D8C-0C10-4C06-8DC5-54A5274DAEA5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6901F95-0199-4076-A3CB-DFD3B72E700A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9015079-BF2D-4288-94A6-5699268086ED}"/>
                </a:ext>
              </a:extLst>
            </p:cNvPr>
            <p:cNvGrpSpPr/>
            <p:nvPr/>
          </p:nvGrpSpPr>
          <p:grpSpPr>
            <a:xfrm>
              <a:off x="1478512" y="5170339"/>
              <a:ext cx="1055138" cy="772142"/>
              <a:chOff x="597790" y="4574237"/>
              <a:chExt cx="976860" cy="714858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639CFD4A-3588-40CB-9C3E-19AD61F31CB2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C37837C-E409-47CC-8616-3531F2C8285A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BF100BE-452D-4DDA-8735-3AA690469A0A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B73C094E-BB44-40C6-B39D-BCE7E5606700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A20FEFF2-1860-40B5-8154-031C1C85F196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1EFC7D7-0535-42EA-85F8-BC29D13A2A8C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ACE87DA-AEE5-464C-9B8F-7620F57D22BD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88342C86-105C-4974-9F7A-7CE48325A2A3}"/>
                </a:ext>
              </a:extLst>
            </p:cNvPr>
            <p:cNvGrpSpPr/>
            <p:nvPr/>
          </p:nvGrpSpPr>
          <p:grpSpPr>
            <a:xfrm>
              <a:off x="1535662" y="4267052"/>
              <a:ext cx="940838" cy="688498"/>
              <a:chOff x="597790" y="4574237"/>
              <a:chExt cx="976860" cy="714858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C60144A-BDAE-4663-BA84-8ADE0FB9D187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9B0B898E-210A-47B7-9930-5ADA7D2B6FE0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AD01870-9B7F-4BC4-A505-C1A1762703C3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15C1FDEE-F946-4119-BA6C-55B50012AEC9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82196F14-CCD4-490C-BA25-D96F9ECE2612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886D02A1-880B-4D59-BDE1-ED7620970048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35C5C2CB-2871-4171-B957-3B0A69D17189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C59E8C64-4272-4778-A1F1-55C3688E40E3}"/>
              </a:ext>
            </a:extLst>
          </p:cNvPr>
          <p:cNvGrpSpPr/>
          <p:nvPr/>
        </p:nvGrpSpPr>
        <p:grpSpPr>
          <a:xfrm>
            <a:off x="3603783" y="3876534"/>
            <a:ext cx="2718028" cy="2481734"/>
            <a:chOff x="3603783" y="3876534"/>
            <a:chExt cx="2718028" cy="2481734"/>
          </a:xfrm>
        </p:grpSpPr>
        <p:sp>
          <p:nvSpPr>
            <p:cNvPr id="120" name="四角形: 角を丸くする 10">
              <a:extLst>
                <a:ext uri="{FF2B5EF4-FFF2-40B4-BE49-F238E27FC236}">
                  <a16:creationId xmlns:a16="http://schemas.microsoft.com/office/drawing/2014/main" id="{818CDB5A-3802-4933-BE67-05A98637E3D7}"/>
                </a:ext>
              </a:extLst>
            </p:cNvPr>
            <p:cNvSpPr/>
            <p:nvPr/>
          </p:nvSpPr>
          <p:spPr>
            <a:xfrm>
              <a:off x="4276936" y="5103335"/>
              <a:ext cx="129313" cy="988233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四角形: 角を丸くする 10">
              <a:extLst>
                <a:ext uri="{FF2B5EF4-FFF2-40B4-BE49-F238E27FC236}">
                  <a16:creationId xmlns:a16="http://schemas.microsoft.com/office/drawing/2014/main" id="{03621184-342A-44E2-BB95-3FA58C5BFAEE}"/>
                </a:ext>
              </a:extLst>
            </p:cNvPr>
            <p:cNvSpPr/>
            <p:nvPr/>
          </p:nvSpPr>
          <p:spPr>
            <a:xfrm>
              <a:off x="4894156" y="5370035"/>
              <a:ext cx="129313" cy="988233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角を丸くする 10">
              <a:extLst>
                <a:ext uri="{FF2B5EF4-FFF2-40B4-BE49-F238E27FC236}">
                  <a16:creationId xmlns:a16="http://schemas.microsoft.com/office/drawing/2014/main" id="{BF2D5181-C3F9-433A-B989-14A28D2177CE}"/>
                </a:ext>
              </a:extLst>
            </p:cNvPr>
            <p:cNvSpPr/>
            <p:nvPr/>
          </p:nvSpPr>
          <p:spPr>
            <a:xfrm>
              <a:off x="5496136" y="5110955"/>
              <a:ext cx="129313" cy="988233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89D38297-20A2-4E98-B8F1-1CCB130CB0ED}"/>
                </a:ext>
              </a:extLst>
            </p:cNvPr>
            <p:cNvSpPr/>
            <p:nvPr/>
          </p:nvSpPr>
          <p:spPr>
            <a:xfrm>
              <a:off x="4051300" y="4252495"/>
              <a:ext cx="1803400" cy="1486230"/>
            </a:xfrm>
            <a:custGeom>
              <a:avLst/>
              <a:gdLst>
                <a:gd name="connsiteX0" fmla="*/ 901700 w 1803400"/>
                <a:gd name="connsiteY0" fmla="*/ 0 h 1486230"/>
                <a:gd name="connsiteX1" fmla="*/ 1803400 w 1803400"/>
                <a:gd name="connsiteY1" fmla="*/ 628815 h 1486230"/>
                <a:gd name="connsiteX2" fmla="*/ 1797376 w 1803400"/>
                <a:gd name="connsiteY2" fmla="*/ 670492 h 1486230"/>
                <a:gd name="connsiteX3" fmla="*/ 1803400 w 1803400"/>
                <a:gd name="connsiteY3" fmla="*/ 700334 h 1486230"/>
                <a:gd name="connsiteX4" fmla="*/ 1803400 w 1803400"/>
                <a:gd name="connsiteY4" fmla="*/ 837026 h 1486230"/>
                <a:gd name="connsiteX5" fmla="*/ 1802314 w 1803400"/>
                <a:gd name="connsiteY5" fmla="*/ 842409 h 1486230"/>
                <a:gd name="connsiteX6" fmla="*/ 1803400 w 1803400"/>
                <a:gd name="connsiteY6" fmla="*/ 857415 h 1486230"/>
                <a:gd name="connsiteX7" fmla="*/ 901700 w 1803400"/>
                <a:gd name="connsiteY7" fmla="*/ 1486230 h 1486230"/>
                <a:gd name="connsiteX8" fmla="*/ 0 w 1803400"/>
                <a:gd name="connsiteY8" fmla="*/ 857415 h 1486230"/>
                <a:gd name="connsiteX9" fmla="*/ 1087 w 1803400"/>
                <a:gd name="connsiteY9" fmla="*/ 842409 h 1486230"/>
                <a:gd name="connsiteX10" fmla="*/ 0 w 1803400"/>
                <a:gd name="connsiteY10" fmla="*/ 837026 h 1486230"/>
                <a:gd name="connsiteX11" fmla="*/ 0 w 1803400"/>
                <a:gd name="connsiteY11" fmla="*/ 700334 h 1486230"/>
                <a:gd name="connsiteX12" fmla="*/ 6025 w 1803400"/>
                <a:gd name="connsiteY12" fmla="*/ 670492 h 1486230"/>
                <a:gd name="connsiteX13" fmla="*/ 0 w 1803400"/>
                <a:gd name="connsiteY13" fmla="*/ 628815 h 1486230"/>
                <a:gd name="connsiteX14" fmla="*/ 901700 w 1803400"/>
                <a:gd name="connsiteY14" fmla="*/ 0 h 14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03400" h="1486230">
                  <a:moveTo>
                    <a:pt x="901700" y="0"/>
                  </a:moveTo>
                  <a:cubicBezTo>
                    <a:pt x="1399695" y="0"/>
                    <a:pt x="1803400" y="281530"/>
                    <a:pt x="1803400" y="628815"/>
                  </a:cubicBezTo>
                  <a:lnTo>
                    <a:pt x="1797376" y="670492"/>
                  </a:lnTo>
                  <a:lnTo>
                    <a:pt x="1803400" y="700334"/>
                  </a:lnTo>
                  <a:lnTo>
                    <a:pt x="1803400" y="837026"/>
                  </a:lnTo>
                  <a:lnTo>
                    <a:pt x="1802314" y="842409"/>
                  </a:lnTo>
                  <a:lnTo>
                    <a:pt x="1803400" y="857415"/>
                  </a:lnTo>
                  <a:cubicBezTo>
                    <a:pt x="1803400" y="1204700"/>
                    <a:pt x="1399695" y="1486230"/>
                    <a:pt x="901700" y="1486230"/>
                  </a:cubicBezTo>
                  <a:cubicBezTo>
                    <a:pt x="403705" y="1486230"/>
                    <a:pt x="0" y="1204700"/>
                    <a:pt x="0" y="857415"/>
                  </a:cubicBezTo>
                  <a:lnTo>
                    <a:pt x="1087" y="842409"/>
                  </a:lnTo>
                  <a:lnTo>
                    <a:pt x="0" y="837026"/>
                  </a:lnTo>
                  <a:lnTo>
                    <a:pt x="0" y="700334"/>
                  </a:lnTo>
                  <a:lnTo>
                    <a:pt x="6025" y="670492"/>
                  </a:lnTo>
                  <a:lnTo>
                    <a:pt x="0" y="628815"/>
                  </a:lnTo>
                  <a:cubicBezTo>
                    <a:pt x="0" y="281530"/>
                    <a:pt x="403705" y="0"/>
                    <a:pt x="9017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>
                    <a:shade val="30000"/>
                    <a:satMod val="115000"/>
                  </a:srgbClr>
                </a:gs>
                <a:gs pos="50000">
                  <a:srgbClr val="FF6600">
                    <a:shade val="67500"/>
                    <a:satMod val="115000"/>
                  </a:srgbClr>
                </a:gs>
                <a:gs pos="100000">
                  <a:srgbClr val="FF66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3E03227F-CF57-472A-8A2F-334C66A76F8E}"/>
                </a:ext>
              </a:extLst>
            </p:cNvPr>
            <p:cNvSpPr/>
            <p:nvPr/>
          </p:nvSpPr>
          <p:spPr>
            <a:xfrm>
              <a:off x="4051300" y="4243557"/>
              <a:ext cx="1803400" cy="1257629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89558F35-D4BC-4CE8-A4B0-E66DD40F0D23}"/>
                </a:ext>
              </a:extLst>
            </p:cNvPr>
            <p:cNvSpPr/>
            <p:nvPr/>
          </p:nvSpPr>
          <p:spPr>
            <a:xfrm>
              <a:off x="4425950" y="4385304"/>
              <a:ext cx="1054100" cy="68453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1508FF96-7BBE-4D47-8203-71F1947FAA0B}"/>
                </a:ext>
              </a:extLst>
            </p:cNvPr>
            <p:cNvGrpSpPr/>
            <p:nvPr/>
          </p:nvGrpSpPr>
          <p:grpSpPr>
            <a:xfrm>
              <a:off x="3669202" y="3876536"/>
              <a:ext cx="1074872" cy="884726"/>
              <a:chOff x="6165696" y="3808805"/>
              <a:chExt cx="1566580" cy="1289451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9B4A3FE-6360-45AC-84B3-395B4830052B}"/>
                  </a:ext>
                </a:extLst>
              </p:cNvPr>
              <p:cNvSpPr/>
              <p:nvPr/>
            </p:nvSpPr>
            <p:spPr>
              <a:xfrm>
                <a:off x="6232139" y="3819382"/>
                <a:ext cx="1348873" cy="652478"/>
              </a:xfrm>
              <a:custGeom>
                <a:avLst/>
                <a:gdLst>
                  <a:gd name="connsiteX0" fmla="*/ 843947 w 1348873"/>
                  <a:gd name="connsiteY0" fmla="*/ 0 h 652478"/>
                  <a:gd name="connsiteX1" fmla="*/ 1315806 w 1348873"/>
                  <a:gd name="connsiteY1" fmla="*/ 97606 h 652478"/>
                  <a:gd name="connsiteX2" fmla="*/ 1348873 w 1348873"/>
                  <a:gd name="connsiteY2" fmla="*/ 116082 h 652478"/>
                  <a:gd name="connsiteX3" fmla="*/ 1348873 w 1348873"/>
                  <a:gd name="connsiteY3" fmla="*/ 277460 h 652478"/>
                  <a:gd name="connsiteX4" fmla="*/ 1264028 w 1348873"/>
                  <a:gd name="connsiteY4" fmla="*/ 237644 h 652478"/>
                  <a:gd name="connsiteX5" fmla="*/ 843947 w 1348873"/>
                  <a:gd name="connsiteY5" fmla="*/ 161925 h 652478"/>
                  <a:gd name="connsiteX6" fmla="*/ 17146 w 1348873"/>
                  <a:gd name="connsiteY6" fmla="*/ 618260 h 652478"/>
                  <a:gd name="connsiteX7" fmla="*/ 12053 w 1348873"/>
                  <a:gd name="connsiteY7" fmla="*/ 652478 h 652478"/>
                  <a:gd name="connsiteX8" fmla="*/ 0 w 1348873"/>
                  <a:gd name="connsiteY8" fmla="*/ 571515 h 652478"/>
                  <a:gd name="connsiteX9" fmla="*/ 843947 w 1348873"/>
                  <a:gd name="connsiteY9" fmla="*/ 0 h 65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8873" h="652478">
                    <a:moveTo>
                      <a:pt x="843947" y="0"/>
                    </a:moveTo>
                    <a:cubicBezTo>
                      <a:pt x="1018734" y="0"/>
                      <a:pt x="1181111" y="35983"/>
                      <a:pt x="1315806" y="97606"/>
                    </a:cubicBezTo>
                    <a:lnTo>
                      <a:pt x="1348873" y="116082"/>
                    </a:lnTo>
                    <a:lnTo>
                      <a:pt x="1348873" y="277460"/>
                    </a:lnTo>
                    <a:lnTo>
                      <a:pt x="1264028" y="237644"/>
                    </a:lnTo>
                    <a:cubicBezTo>
                      <a:pt x="1140323" y="189474"/>
                      <a:pt x="996886" y="161925"/>
                      <a:pt x="843947" y="161925"/>
                    </a:cubicBezTo>
                    <a:cubicBezTo>
                      <a:pt x="436111" y="161925"/>
                      <a:pt x="95841" y="357830"/>
                      <a:pt x="17146" y="618260"/>
                    </a:cubicBezTo>
                    <a:lnTo>
                      <a:pt x="12053" y="652478"/>
                    </a:lnTo>
                    <a:lnTo>
                      <a:pt x="0" y="571515"/>
                    </a:lnTo>
                    <a:cubicBezTo>
                      <a:pt x="0" y="255876"/>
                      <a:pt x="377848" y="0"/>
                      <a:pt x="84394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3685BD9-55D4-41A0-AA9F-6FFB2BFF06FF}"/>
                  </a:ext>
                </a:extLst>
              </p:cNvPr>
              <p:cNvSpPr/>
              <p:nvPr/>
            </p:nvSpPr>
            <p:spPr>
              <a:xfrm>
                <a:off x="6165696" y="4241328"/>
                <a:ext cx="316067" cy="856541"/>
              </a:xfrm>
              <a:custGeom>
                <a:avLst/>
                <a:gdLst>
                  <a:gd name="connsiteX0" fmla="*/ 136925 w 412014"/>
                  <a:gd name="connsiteY0" fmla="*/ 0 h 856541"/>
                  <a:gd name="connsiteX1" fmla="*/ 108573 w 412014"/>
                  <a:gd name="connsiteY1" fmla="*/ 59988 h 856541"/>
                  <a:gd name="connsiteX2" fmla="*/ 92076 w 412014"/>
                  <a:gd name="connsiteY2" fmla="*/ 167469 h 856541"/>
                  <a:gd name="connsiteX3" fmla="*/ 329907 w 412014"/>
                  <a:gd name="connsiteY3" fmla="*/ 544581 h 856541"/>
                  <a:gd name="connsiteX4" fmla="*/ 412014 w 412014"/>
                  <a:gd name="connsiteY4" fmla="*/ 589074 h 856541"/>
                  <a:gd name="connsiteX5" fmla="*/ 412014 w 412014"/>
                  <a:gd name="connsiteY5" fmla="*/ 856541 h 856541"/>
                  <a:gd name="connsiteX6" fmla="*/ 397551 w 412014"/>
                  <a:gd name="connsiteY6" fmla="*/ 851067 h 856541"/>
                  <a:gd name="connsiteX7" fmla="*/ 0 w 412014"/>
                  <a:gd name="connsiteY7" fmla="*/ 329643 h 856541"/>
                  <a:gd name="connsiteX8" fmla="*/ 70860 w 412014"/>
                  <a:gd name="connsiteY8" fmla="*/ 84880 h 856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014" h="856541">
                    <a:moveTo>
                      <a:pt x="136925" y="0"/>
                    </a:moveTo>
                    <a:lnTo>
                      <a:pt x="108573" y="59988"/>
                    </a:lnTo>
                    <a:cubicBezTo>
                      <a:pt x="97757" y="94705"/>
                      <a:pt x="92076" y="130652"/>
                      <a:pt x="92076" y="167469"/>
                    </a:cubicBezTo>
                    <a:cubicBezTo>
                      <a:pt x="92076" y="314740"/>
                      <a:pt x="182963" y="448069"/>
                      <a:pt x="329907" y="544581"/>
                    </a:cubicBezTo>
                    <a:lnTo>
                      <a:pt x="412014" y="589074"/>
                    </a:lnTo>
                    <a:lnTo>
                      <a:pt x="412014" y="856541"/>
                    </a:lnTo>
                    <a:lnTo>
                      <a:pt x="397551" y="851067"/>
                    </a:lnTo>
                    <a:cubicBezTo>
                      <a:pt x="157698" y="738064"/>
                      <a:pt x="0" y="546696"/>
                      <a:pt x="0" y="329643"/>
                    </a:cubicBezTo>
                    <a:cubicBezTo>
                      <a:pt x="0" y="242822"/>
                      <a:pt x="25232" y="160110"/>
                      <a:pt x="70860" y="8488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27E17BB1-F33B-4778-BD8B-2035CFCC32A2}"/>
                  </a:ext>
                </a:extLst>
              </p:cNvPr>
              <p:cNvSpPr/>
              <p:nvPr/>
            </p:nvSpPr>
            <p:spPr>
              <a:xfrm>
                <a:off x="6165697" y="3808805"/>
                <a:ext cx="1409622" cy="1101025"/>
              </a:xfrm>
              <a:custGeom>
                <a:avLst/>
                <a:gdLst>
                  <a:gd name="connsiteX0" fmla="*/ 901700 w 1409622"/>
                  <a:gd name="connsiteY0" fmla="*/ 0 h 1101025"/>
                  <a:gd name="connsiteX1" fmla="*/ 1405849 w 1409622"/>
                  <a:gd name="connsiteY1" fmla="*/ 107392 h 1101025"/>
                  <a:gd name="connsiteX2" fmla="*/ 1409622 w 1409622"/>
                  <a:gd name="connsiteY2" fmla="*/ 109562 h 1101025"/>
                  <a:gd name="connsiteX3" fmla="*/ 1356781 w 1409622"/>
                  <a:gd name="connsiteY3" fmla="*/ 157293 h 1101025"/>
                  <a:gd name="connsiteX4" fmla="*/ 1220152 w 1409622"/>
                  <a:gd name="connsiteY4" fmla="*/ 108586 h 1101025"/>
                  <a:gd name="connsiteX5" fmla="*/ 904082 w 1409622"/>
                  <a:gd name="connsiteY5" fmla="*/ 66675 h 1101025"/>
                  <a:gd name="connsiteX6" fmla="*/ 92076 w 1409622"/>
                  <a:gd name="connsiteY6" fmla="*/ 599991 h 1101025"/>
                  <a:gd name="connsiteX7" fmla="*/ 329907 w 1409622"/>
                  <a:gd name="connsiteY7" fmla="*/ 977103 h 1101025"/>
                  <a:gd name="connsiteX8" fmla="*/ 404475 w 1409622"/>
                  <a:gd name="connsiteY8" fmla="*/ 1017511 h 1101025"/>
                  <a:gd name="connsiteX9" fmla="*/ 312020 w 1409622"/>
                  <a:gd name="connsiteY9" fmla="*/ 1101025 h 1101025"/>
                  <a:gd name="connsiteX10" fmla="*/ 264102 w 1409622"/>
                  <a:gd name="connsiteY10" fmla="*/ 1073455 h 1101025"/>
                  <a:gd name="connsiteX11" fmla="*/ 0 w 1409622"/>
                  <a:gd name="connsiteY11" fmla="*/ 628815 h 1101025"/>
                  <a:gd name="connsiteX12" fmla="*/ 901700 w 1409622"/>
                  <a:gd name="connsiteY12" fmla="*/ 0 h 110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9622" h="1101025">
                    <a:moveTo>
                      <a:pt x="901700" y="0"/>
                    </a:moveTo>
                    <a:cubicBezTo>
                      <a:pt x="1088448" y="0"/>
                      <a:pt x="1261937" y="39590"/>
                      <a:pt x="1405849" y="107392"/>
                    </a:cubicBezTo>
                    <a:lnTo>
                      <a:pt x="1409622" y="109562"/>
                    </a:lnTo>
                    <a:lnTo>
                      <a:pt x="1356781" y="157293"/>
                    </a:lnTo>
                    <a:lnTo>
                      <a:pt x="1220152" y="108586"/>
                    </a:lnTo>
                    <a:cubicBezTo>
                      <a:pt x="1123005" y="81599"/>
                      <a:pt x="1016197" y="66675"/>
                      <a:pt x="904082" y="66675"/>
                    </a:cubicBezTo>
                    <a:cubicBezTo>
                      <a:pt x="455623" y="66675"/>
                      <a:pt x="92076" y="305449"/>
                      <a:pt x="92076" y="599991"/>
                    </a:cubicBezTo>
                    <a:cubicBezTo>
                      <a:pt x="92076" y="747262"/>
                      <a:pt x="182963" y="880591"/>
                      <a:pt x="329907" y="977103"/>
                    </a:cubicBezTo>
                    <a:lnTo>
                      <a:pt x="404475" y="1017511"/>
                    </a:lnTo>
                    <a:lnTo>
                      <a:pt x="312020" y="1101025"/>
                    </a:lnTo>
                    <a:lnTo>
                      <a:pt x="264102" y="1073455"/>
                    </a:lnTo>
                    <a:cubicBezTo>
                      <a:pt x="100927" y="959662"/>
                      <a:pt x="0" y="802458"/>
                      <a:pt x="0" y="628815"/>
                    </a:cubicBezTo>
                    <a:cubicBezTo>
                      <a:pt x="0" y="281530"/>
                      <a:pt x="403705" y="0"/>
                      <a:pt x="90170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7A65D316-9F98-483E-BC36-B14E2AE19B7B}"/>
                  </a:ext>
                </a:extLst>
              </p:cNvPr>
              <p:cNvGrpSpPr/>
              <p:nvPr/>
            </p:nvGrpSpPr>
            <p:grpSpPr>
              <a:xfrm>
                <a:off x="6378388" y="3946268"/>
                <a:ext cx="1353888" cy="947537"/>
                <a:chOff x="6307387" y="3760877"/>
                <a:chExt cx="788113" cy="788112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C0AD32D9-4052-4340-A9DD-1F32B37460BA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A7C86A15-586B-4DFF-91F2-B83D6CEA523C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正方形/長方形 2">
                <a:extLst>
                  <a:ext uri="{FF2B5EF4-FFF2-40B4-BE49-F238E27FC236}">
                    <a16:creationId xmlns:a16="http://schemas.microsoft.com/office/drawing/2014/main" id="{567BB3E7-512E-49D0-BA47-51C16D088026}"/>
                  </a:ext>
                </a:extLst>
              </p:cNvPr>
              <p:cNvSpPr/>
              <p:nvPr/>
            </p:nvSpPr>
            <p:spPr>
              <a:xfrm>
                <a:off x="6486526" y="4824749"/>
                <a:ext cx="81955" cy="273507"/>
              </a:xfrm>
              <a:custGeom>
                <a:avLst/>
                <a:gdLst>
                  <a:gd name="connsiteX0" fmla="*/ 0 w 146249"/>
                  <a:gd name="connsiteY0" fmla="*/ 0 h 187782"/>
                  <a:gd name="connsiteX1" fmla="*/ 146249 w 146249"/>
                  <a:gd name="connsiteY1" fmla="*/ 0 h 187782"/>
                  <a:gd name="connsiteX2" fmla="*/ 146249 w 146249"/>
                  <a:gd name="connsiteY2" fmla="*/ 187782 h 187782"/>
                  <a:gd name="connsiteX3" fmla="*/ 0 w 146249"/>
                  <a:gd name="connsiteY3" fmla="*/ 187782 h 187782"/>
                  <a:gd name="connsiteX4" fmla="*/ 0 w 146249"/>
                  <a:gd name="connsiteY4" fmla="*/ 0 h 187782"/>
                  <a:gd name="connsiteX0" fmla="*/ 0 w 146249"/>
                  <a:gd name="connsiteY0" fmla="*/ 85725 h 273507"/>
                  <a:gd name="connsiteX1" fmla="*/ 81955 w 146249"/>
                  <a:gd name="connsiteY1" fmla="*/ 0 h 273507"/>
                  <a:gd name="connsiteX2" fmla="*/ 146249 w 146249"/>
                  <a:gd name="connsiteY2" fmla="*/ 273507 h 273507"/>
                  <a:gd name="connsiteX3" fmla="*/ 0 w 146249"/>
                  <a:gd name="connsiteY3" fmla="*/ 273507 h 273507"/>
                  <a:gd name="connsiteX4" fmla="*/ 0 w 146249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35407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21120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187783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55" h="273507">
                    <a:moveTo>
                      <a:pt x="0" y="85725"/>
                    </a:moveTo>
                    <a:lnTo>
                      <a:pt x="81955" y="0"/>
                    </a:lnTo>
                    <a:lnTo>
                      <a:pt x="81955" y="187783"/>
                    </a:lnTo>
                    <a:lnTo>
                      <a:pt x="0" y="273507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A7EC6B90-980A-4AEA-955B-07CCED30D99B}"/>
                </a:ext>
              </a:extLst>
            </p:cNvPr>
            <p:cNvGrpSpPr/>
            <p:nvPr/>
          </p:nvGrpSpPr>
          <p:grpSpPr>
            <a:xfrm>
              <a:off x="5175048" y="3876534"/>
              <a:ext cx="1080972" cy="884728"/>
              <a:chOff x="8626288" y="3808804"/>
              <a:chExt cx="1575470" cy="1289452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8C865D3-39D5-4076-A713-AC57137098AB}"/>
                  </a:ext>
                </a:extLst>
              </p:cNvPr>
              <p:cNvSpPr/>
              <p:nvPr/>
            </p:nvSpPr>
            <p:spPr>
              <a:xfrm>
                <a:off x="8785183" y="3809857"/>
                <a:ext cx="1357984" cy="652478"/>
              </a:xfrm>
              <a:custGeom>
                <a:avLst/>
                <a:gdLst>
                  <a:gd name="connsiteX0" fmla="*/ 514037 w 1357984"/>
                  <a:gd name="connsiteY0" fmla="*/ 0 h 652478"/>
                  <a:gd name="connsiteX1" fmla="*/ 1357984 w 1357984"/>
                  <a:gd name="connsiteY1" fmla="*/ 571515 h 652478"/>
                  <a:gd name="connsiteX2" fmla="*/ 1345932 w 1357984"/>
                  <a:gd name="connsiteY2" fmla="*/ 652478 h 652478"/>
                  <a:gd name="connsiteX3" fmla="*/ 1340838 w 1357984"/>
                  <a:gd name="connsiteY3" fmla="*/ 618260 h 652478"/>
                  <a:gd name="connsiteX4" fmla="*/ 514037 w 1357984"/>
                  <a:gd name="connsiteY4" fmla="*/ 161925 h 652478"/>
                  <a:gd name="connsiteX5" fmla="*/ 93957 w 1357984"/>
                  <a:gd name="connsiteY5" fmla="*/ 237644 h 652478"/>
                  <a:gd name="connsiteX6" fmla="*/ 0 w 1357984"/>
                  <a:gd name="connsiteY6" fmla="*/ 281736 h 652478"/>
                  <a:gd name="connsiteX7" fmla="*/ 0 w 1357984"/>
                  <a:gd name="connsiteY7" fmla="*/ 121172 h 652478"/>
                  <a:gd name="connsiteX8" fmla="*/ 42178 w 1357984"/>
                  <a:gd name="connsiteY8" fmla="*/ 97606 h 652478"/>
                  <a:gd name="connsiteX9" fmla="*/ 514037 w 1357984"/>
                  <a:gd name="connsiteY9" fmla="*/ 0 h 65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57984" h="652478">
                    <a:moveTo>
                      <a:pt x="514037" y="0"/>
                    </a:moveTo>
                    <a:cubicBezTo>
                      <a:pt x="980136" y="0"/>
                      <a:pt x="1357984" y="255876"/>
                      <a:pt x="1357984" y="571515"/>
                    </a:cubicBezTo>
                    <a:lnTo>
                      <a:pt x="1345932" y="652478"/>
                    </a:lnTo>
                    <a:lnTo>
                      <a:pt x="1340838" y="618260"/>
                    </a:lnTo>
                    <a:cubicBezTo>
                      <a:pt x="1262143" y="357830"/>
                      <a:pt x="921874" y="161925"/>
                      <a:pt x="514037" y="161925"/>
                    </a:cubicBezTo>
                    <a:cubicBezTo>
                      <a:pt x="361099" y="161925"/>
                      <a:pt x="217661" y="189474"/>
                      <a:pt x="93957" y="237644"/>
                    </a:cubicBezTo>
                    <a:lnTo>
                      <a:pt x="0" y="281736"/>
                    </a:lnTo>
                    <a:lnTo>
                      <a:pt x="0" y="121172"/>
                    </a:lnTo>
                    <a:lnTo>
                      <a:pt x="42178" y="97606"/>
                    </a:lnTo>
                    <a:cubicBezTo>
                      <a:pt x="176873" y="35983"/>
                      <a:pt x="339250" y="0"/>
                      <a:pt x="51403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6BFB179-7F97-40E0-9728-BEC7EF4B2FA2}"/>
                  </a:ext>
                </a:extLst>
              </p:cNvPr>
              <p:cNvSpPr/>
              <p:nvPr/>
            </p:nvSpPr>
            <p:spPr>
              <a:xfrm>
                <a:off x="9882187" y="4256912"/>
                <a:ext cx="319569" cy="838149"/>
              </a:xfrm>
              <a:custGeom>
                <a:avLst/>
                <a:gdLst>
                  <a:gd name="connsiteX0" fmla="*/ 279801 w 404596"/>
                  <a:gd name="connsiteY0" fmla="*/ 0 h 838149"/>
                  <a:gd name="connsiteX1" fmla="*/ 333736 w 404596"/>
                  <a:gd name="connsiteY1" fmla="*/ 69296 h 838149"/>
                  <a:gd name="connsiteX2" fmla="*/ 404596 w 404596"/>
                  <a:gd name="connsiteY2" fmla="*/ 314059 h 838149"/>
                  <a:gd name="connsiteX3" fmla="*/ 7045 w 404596"/>
                  <a:gd name="connsiteY3" fmla="*/ 835483 h 838149"/>
                  <a:gd name="connsiteX4" fmla="*/ 0 w 404596"/>
                  <a:gd name="connsiteY4" fmla="*/ 838149 h 838149"/>
                  <a:gd name="connsiteX5" fmla="*/ 0 w 404596"/>
                  <a:gd name="connsiteY5" fmla="*/ 572052 h 838149"/>
                  <a:gd name="connsiteX6" fmla="*/ 79453 w 404596"/>
                  <a:gd name="connsiteY6" fmla="*/ 528997 h 838149"/>
                  <a:gd name="connsiteX7" fmla="*/ 317284 w 404596"/>
                  <a:gd name="connsiteY7" fmla="*/ 151885 h 838149"/>
                  <a:gd name="connsiteX8" fmla="*/ 300787 w 404596"/>
                  <a:gd name="connsiteY8" fmla="*/ 44404 h 83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596" h="838149">
                    <a:moveTo>
                      <a:pt x="279801" y="0"/>
                    </a:moveTo>
                    <a:lnTo>
                      <a:pt x="333736" y="69296"/>
                    </a:lnTo>
                    <a:cubicBezTo>
                      <a:pt x="379365" y="144526"/>
                      <a:pt x="404596" y="227238"/>
                      <a:pt x="404596" y="314059"/>
                    </a:cubicBezTo>
                    <a:cubicBezTo>
                      <a:pt x="404596" y="531112"/>
                      <a:pt x="246899" y="722480"/>
                      <a:pt x="7045" y="835483"/>
                    </a:cubicBezTo>
                    <a:lnTo>
                      <a:pt x="0" y="838149"/>
                    </a:lnTo>
                    <a:lnTo>
                      <a:pt x="0" y="572052"/>
                    </a:lnTo>
                    <a:lnTo>
                      <a:pt x="79453" y="528997"/>
                    </a:lnTo>
                    <a:cubicBezTo>
                      <a:pt x="226397" y="432485"/>
                      <a:pt x="317284" y="299156"/>
                      <a:pt x="317284" y="151885"/>
                    </a:cubicBezTo>
                    <a:cubicBezTo>
                      <a:pt x="317284" y="115068"/>
                      <a:pt x="311604" y="79121"/>
                      <a:pt x="300787" y="44404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4B923BA-AAAF-44D6-8553-CD08FDC5A0A4}"/>
                  </a:ext>
                </a:extLst>
              </p:cNvPr>
              <p:cNvSpPr/>
              <p:nvPr/>
            </p:nvSpPr>
            <p:spPr>
              <a:xfrm>
                <a:off x="8790151" y="3808804"/>
                <a:ext cx="1411607" cy="1102168"/>
              </a:xfrm>
              <a:custGeom>
                <a:avLst/>
                <a:gdLst>
                  <a:gd name="connsiteX0" fmla="*/ 509907 w 1411607"/>
                  <a:gd name="connsiteY0" fmla="*/ 0 h 1102168"/>
                  <a:gd name="connsiteX1" fmla="*/ 1411607 w 1411607"/>
                  <a:gd name="connsiteY1" fmla="*/ 628815 h 1102168"/>
                  <a:gd name="connsiteX2" fmla="*/ 1147505 w 1411607"/>
                  <a:gd name="connsiteY2" fmla="*/ 1073455 h 1102168"/>
                  <a:gd name="connsiteX3" fmla="*/ 1097602 w 1411607"/>
                  <a:gd name="connsiteY3" fmla="*/ 1102168 h 1102168"/>
                  <a:gd name="connsiteX4" fmla="*/ 1006888 w 1411607"/>
                  <a:gd name="connsiteY4" fmla="*/ 1020225 h 1102168"/>
                  <a:gd name="connsiteX5" fmla="*/ 1086464 w 1411607"/>
                  <a:gd name="connsiteY5" fmla="*/ 977103 h 1102168"/>
                  <a:gd name="connsiteX6" fmla="*/ 1324295 w 1411607"/>
                  <a:gd name="connsiteY6" fmla="*/ 599991 h 1102168"/>
                  <a:gd name="connsiteX7" fmla="*/ 512289 w 1411607"/>
                  <a:gd name="connsiteY7" fmla="*/ 66675 h 1102168"/>
                  <a:gd name="connsiteX8" fmla="*/ 58288 w 1411607"/>
                  <a:gd name="connsiteY8" fmla="*/ 157757 h 1102168"/>
                  <a:gd name="connsiteX9" fmla="*/ 54414 w 1411607"/>
                  <a:gd name="connsiteY9" fmla="*/ 159857 h 1102168"/>
                  <a:gd name="connsiteX10" fmla="*/ 0 w 1411607"/>
                  <a:gd name="connsiteY10" fmla="*/ 110705 h 1102168"/>
                  <a:gd name="connsiteX11" fmla="*/ 5758 w 1411607"/>
                  <a:gd name="connsiteY11" fmla="*/ 107392 h 1102168"/>
                  <a:gd name="connsiteX12" fmla="*/ 509907 w 1411607"/>
                  <a:gd name="connsiteY12" fmla="*/ 0 h 110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1607" h="1102168">
                    <a:moveTo>
                      <a:pt x="509907" y="0"/>
                    </a:moveTo>
                    <a:cubicBezTo>
                      <a:pt x="1007902" y="0"/>
                      <a:pt x="1411607" y="281530"/>
                      <a:pt x="1411607" y="628815"/>
                    </a:cubicBezTo>
                    <a:cubicBezTo>
                      <a:pt x="1411607" y="802458"/>
                      <a:pt x="1310681" y="959662"/>
                      <a:pt x="1147505" y="1073455"/>
                    </a:cubicBezTo>
                    <a:lnTo>
                      <a:pt x="1097602" y="1102168"/>
                    </a:lnTo>
                    <a:lnTo>
                      <a:pt x="1006888" y="1020225"/>
                    </a:lnTo>
                    <a:lnTo>
                      <a:pt x="1086464" y="977103"/>
                    </a:lnTo>
                    <a:cubicBezTo>
                      <a:pt x="1233408" y="880591"/>
                      <a:pt x="1324295" y="747262"/>
                      <a:pt x="1324295" y="599991"/>
                    </a:cubicBezTo>
                    <a:cubicBezTo>
                      <a:pt x="1324295" y="305449"/>
                      <a:pt x="960748" y="66675"/>
                      <a:pt x="512289" y="66675"/>
                    </a:cubicBezTo>
                    <a:cubicBezTo>
                      <a:pt x="344117" y="66675"/>
                      <a:pt x="187885" y="100253"/>
                      <a:pt x="58288" y="157757"/>
                    </a:cubicBezTo>
                    <a:lnTo>
                      <a:pt x="54414" y="159857"/>
                    </a:lnTo>
                    <a:lnTo>
                      <a:pt x="0" y="110705"/>
                    </a:lnTo>
                    <a:lnTo>
                      <a:pt x="5758" y="107392"/>
                    </a:lnTo>
                    <a:cubicBezTo>
                      <a:pt x="149670" y="39590"/>
                      <a:pt x="323159" y="0"/>
                      <a:pt x="509907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正方形/長方形 2">
                <a:extLst>
                  <a:ext uri="{FF2B5EF4-FFF2-40B4-BE49-F238E27FC236}">
                    <a16:creationId xmlns:a16="http://schemas.microsoft.com/office/drawing/2014/main" id="{B4B7C5C6-93C7-414F-BAB0-B2E4683053F0}"/>
                  </a:ext>
                </a:extLst>
              </p:cNvPr>
              <p:cNvSpPr/>
              <p:nvPr/>
            </p:nvSpPr>
            <p:spPr>
              <a:xfrm flipH="1">
                <a:off x="9800230" y="4824749"/>
                <a:ext cx="81955" cy="273507"/>
              </a:xfrm>
              <a:custGeom>
                <a:avLst/>
                <a:gdLst>
                  <a:gd name="connsiteX0" fmla="*/ 0 w 146249"/>
                  <a:gd name="connsiteY0" fmla="*/ 0 h 187782"/>
                  <a:gd name="connsiteX1" fmla="*/ 146249 w 146249"/>
                  <a:gd name="connsiteY1" fmla="*/ 0 h 187782"/>
                  <a:gd name="connsiteX2" fmla="*/ 146249 w 146249"/>
                  <a:gd name="connsiteY2" fmla="*/ 187782 h 187782"/>
                  <a:gd name="connsiteX3" fmla="*/ 0 w 146249"/>
                  <a:gd name="connsiteY3" fmla="*/ 187782 h 187782"/>
                  <a:gd name="connsiteX4" fmla="*/ 0 w 146249"/>
                  <a:gd name="connsiteY4" fmla="*/ 0 h 187782"/>
                  <a:gd name="connsiteX0" fmla="*/ 0 w 146249"/>
                  <a:gd name="connsiteY0" fmla="*/ 85725 h 273507"/>
                  <a:gd name="connsiteX1" fmla="*/ 81955 w 146249"/>
                  <a:gd name="connsiteY1" fmla="*/ 0 h 273507"/>
                  <a:gd name="connsiteX2" fmla="*/ 146249 w 146249"/>
                  <a:gd name="connsiteY2" fmla="*/ 273507 h 273507"/>
                  <a:gd name="connsiteX3" fmla="*/ 0 w 146249"/>
                  <a:gd name="connsiteY3" fmla="*/ 273507 h 273507"/>
                  <a:gd name="connsiteX4" fmla="*/ 0 w 146249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35407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21120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187783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55" h="273507">
                    <a:moveTo>
                      <a:pt x="0" y="85725"/>
                    </a:moveTo>
                    <a:lnTo>
                      <a:pt x="81955" y="0"/>
                    </a:lnTo>
                    <a:lnTo>
                      <a:pt x="81955" y="187783"/>
                    </a:lnTo>
                    <a:lnTo>
                      <a:pt x="0" y="273507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8B3AA9C2-5B24-44D1-8664-13324BCC5B88}"/>
                  </a:ext>
                </a:extLst>
              </p:cNvPr>
              <p:cNvGrpSpPr/>
              <p:nvPr/>
            </p:nvGrpSpPr>
            <p:grpSpPr>
              <a:xfrm>
                <a:off x="8626288" y="3946268"/>
                <a:ext cx="1353888" cy="947537"/>
                <a:chOff x="6307387" y="3760877"/>
                <a:chExt cx="788113" cy="788112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219C7B65-F4DD-42D7-8086-F360515556B3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3D57563-61F2-4111-B6DD-FD59FA4C5A1F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EA55F47B-81DD-424F-B095-81565367DE14}"/>
                </a:ext>
              </a:extLst>
            </p:cNvPr>
            <p:cNvGrpSpPr/>
            <p:nvPr/>
          </p:nvGrpSpPr>
          <p:grpSpPr>
            <a:xfrm>
              <a:off x="3603783" y="4953918"/>
              <a:ext cx="1205712" cy="944112"/>
              <a:chOff x="6165697" y="5519960"/>
              <a:chExt cx="1566579" cy="1226685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01142E7-2AD4-49E2-AFF1-67A347A4882F}"/>
                  </a:ext>
                </a:extLst>
              </p:cNvPr>
              <p:cNvSpPr/>
              <p:nvPr/>
            </p:nvSpPr>
            <p:spPr>
              <a:xfrm>
                <a:off x="6232139" y="5569236"/>
                <a:ext cx="271809" cy="474441"/>
              </a:xfrm>
              <a:custGeom>
                <a:avLst/>
                <a:gdLst>
                  <a:gd name="connsiteX0" fmla="*/ 234219 w 271809"/>
                  <a:gd name="connsiteY0" fmla="*/ 0 h 474441"/>
                  <a:gd name="connsiteX1" fmla="*/ 271809 w 271809"/>
                  <a:gd name="connsiteY1" fmla="*/ 9996 h 474441"/>
                  <a:gd name="connsiteX2" fmla="*/ 271809 w 271809"/>
                  <a:gd name="connsiteY2" fmla="*/ 137742 h 474441"/>
                  <a:gd name="connsiteX3" fmla="*/ 205799 w 271809"/>
                  <a:gd name="connsiteY3" fmla="*/ 181389 h 474441"/>
                  <a:gd name="connsiteX4" fmla="*/ 17146 w 271809"/>
                  <a:gd name="connsiteY4" fmla="*/ 440223 h 474441"/>
                  <a:gd name="connsiteX5" fmla="*/ 12053 w 271809"/>
                  <a:gd name="connsiteY5" fmla="*/ 474441 h 474441"/>
                  <a:gd name="connsiteX6" fmla="*/ 0 w 271809"/>
                  <a:gd name="connsiteY6" fmla="*/ 393478 h 474441"/>
                  <a:gd name="connsiteX7" fmla="*/ 144133 w 271809"/>
                  <a:gd name="connsiteY7" fmla="*/ 73939 h 47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1809" h="474441">
                    <a:moveTo>
                      <a:pt x="234219" y="0"/>
                    </a:moveTo>
                    <a:lnTo>
                      <a:pt x="271809" y="9996"/>
                    </a:lnTo>
                    <a:lnTo>
                      <a:pt x="271809" y="137742"/>
                    </a:lnTo>
                    <a:lnTo>
                      <a:pt x="205799" y="181389"/>
                    </a:lnTo>
                    <a:cubicBezTo>
                      <a:pt x="112952" y="253975"/>
                      <a:pt x="46657" y="342562"/>
                      <a:pt x="17146" y="440223"/>
                    </a:cubicBezTo>
                    <a:lnTo>
                      <a:pt x="12053" y="474441"/>
                    </a:lnTo>
                    <a:lnTo>
                      <a:pt x="0" y="393478"/>
                    </a:lnTo>
                    <a:cubicBezTo>
                      <a:pt x="0" y="275114"/>
                      <a:pt x="53135" y="165154"/>
                      <a:pt x="144133" y="739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EED445A0-1F33-4D62-9C7D-8898C0F794B7}"/>
                  </a:ext>
                </a:extLst>
              </p:cNvPr>
              <p:cNvSpPr/>
              <p:nvPr/>
            </p:nvSpPr>
            <p:spPr>
              <a:xfrm>
                <a:off x="6165697" y="5788187"/>
                <a:ext cx="1400074" cy="958458"/>
              </a:xfrm>
              <a:custGeom>
                <a:avLst/>
                <a:gdLst>
                  <a:gd name="connsiteX0" fmla="*/ 136925 w 1400074"/>
                  <a:gd name="connsiteY0" fmla="*/ 0 h 958458"/>
                  <a:gd name="connsiteX1" fmla="*/ 108573 w 1400074"/>
                  <a:gd name="connsiteY1" fmla="*/ 59988 h 958458"/>
                  <a:gd name="connsiteX2" fmla="*/ 92076 w 1400074"/>
                  <a:gd name="connsiteY2" fmla="*/ 167469 h 958458"/>
                  <a:gd name="connsiteX3" fmla="*/ 904082 w 1400074"/>
                  <a:gd name="connsiteY3" fmla="*/ 700785 h 958458"/>
                  <a:gd name="connsiteX4" fmla="*/ 1256121 w 1400074"/>
                  <a:gd name="connsiteY4" fmla="*/ 648195 h 958458"/>
                  <a:gd name="connsiteX5" fmla="*/ 1304555 w 1400074"/>
                  <a:gd name="connsiteY5" fmla="*/ 629910 h 958458"/>
                  <a:gd name="connsiteX6" fmla="*/ 1400074 w 1400074"/>
                  <a:gd name="connsiteY6" fmla="*/ 725429 h 958458"/>
                  <a:gd name="connsiteX7" fmla="*/ 1400074 w 1400074"/>
                  <a:gd name="connsiteY7" fmla="*/ 853252 h 958458"/>
                  <a:gd name="connsiteX8" fmla="*/ 1252683 w 1400074"/>
                  <a:gd name="connsiteY8" fmla="*/ 909043 h 958458"/>
                  <a:gd name="connsiteX9" fmla="*/ 901700 w 1400074"/>
                  <a:gd name="connsiteY9" fmla="*/ 958458 h 958458"/>
                  <a:gd name="connsiteX10" fmla="*/ 0 w 1400074"/>
                  <a:gd name="connsiteY10" fmla="*/ 329643 h 958458"/>
                  <a:gd name="connsiteX11" fmla="*/ 70860 w 1400074"/>
                  <a:gd name="connsiteY11" fmla="*/ 84880 h 95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0074" h="958458">
                    <a:moveTo>
                      <a:pt x="136925" y="0"/>
                    </a:moveTo>
                    <a:lnTo>
                      <a:pt x="108573" y="59988"/>
                    </a:lnTo>
                    <a:cubicBezTo>
                      <a:pt x="97757" y="94705"/>
                      <a:pt x="92076" y="130652"/>
                      <a:pt x="92076" y="167469"/>
                    </a:cubicBezTo>
                    <a:cubicBezTo>
                      <a:pt x="92076" y="462011"/>
                      <a:pt x="455623" y="700785"/>
                      <a:pt x="904082" y="700785"/>
                    </a:cubicBezTo>
                    <a:cubicBezTo>
                      <a:pt x="1030211" y="700785"/>
                      <a:pt x="1149624" y="681898"/>
                      <a:pt x="1256121" y="648195"/>
                    </a:cubicBezTo>
                    <a:lnTo>
                      <a:pt x="1304555" y="629910"/>
                    </a:lnTo>
                    <a:lnTo>
                      <a:pt x="1400074" y="725429"/>
                    </a:lnTo>
                    <a:lnTo>
                      <a:pt x="1400074" y="853252"/>
                    </a:lnTo>
                    <a:lnTo>
                      <a:pt x="1252683" y="909043"/>
                    </a:lnTo>
                    <a:cubicBezTo>
                      <a:pt x="1144805" y="940863"/>
                      <a:pt x="1026199" y="958458"/>
                      <a:pt x="901700" y="958458"/>
                    </a:cubicBezTo>
                    <a:cubicBezTo>
                      <a:pt x="403705" y="958458"/>
                      <a:pt x="0" y="676928"/>
                      <a:pt x="0" y="329643"/>
                    </a:cubicBezTo>
                    <a:cubicBezTo>
                      <a:pt x="0" y="242822"/>
                      <a:pt x="25232" y="160110"/>
                      <a:pt x="70860" y="8488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12745614-794C-4B25-997A-FCB854CFD1E4}"/>
                  </a:ext>
                </a:extLst>
              </p:cNvPr>
              <p:cNvGrpSpPr/>
              <p:nvPr/>
            </p:nvGrpSpPr>
            <p:grpSpPr>
              <a:xfrm>
                <a:off x="6378388" y="5541706"/>
                <a:ext cx="1353888" cy="947537"/>
                <a:chOff x="6307387" y="3760877"/>
                <a:chExt cx="788113" cy="788112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90A24A08-6240-4AA2-8C75-03A960E400DF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759B204-35C0-4E10-9DF8-878C216884FE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D8410C98-E154-4922-93DD-92AEC7A2BDA4}"/>
                  </a:ext>
                </a:extLst>
              </p:cNvPr>
              <p:cNvSpPr/>
              <p:nvPr/>
            </p:nvSpPr>
            <p:spPr>
              <a:xfrm>
                <a:off x="6165697" y="5519960"/>
                <a:ext cx="1394784" cy="1093335"/>
              </a:xfrm>
              <a:custGeom>
                <a:avLst/>
                <a:gdLst>
                  <a:gd name="connsiteX0" fmla="*/ 298655 w 1394784"/>
                  <a:gd name="connsiteY0" fmla="*/ 0 h 1093335"/>
                  <a:gd name="connsiteX1" fmla="*/ 350911 w 1394784"/>
                  <a:gd name="connsiteY1" fmla="*/ 47203 h 1093335"/>
                  <a:gd name="connsiteX2" fmla="*/ 329907 w 1394784"/>
                  <a:gd name="connsiteY2" fmla="*/ 58585 h 1093335"/>
                  <a:gd name="connsiteX3" fmla="*/ 92076 w 1394784"/>
                  <a:gd name="connsiteY3" fmla="*/ 435696 h 1093335"/>
                  <a:gd name="connsiteX4" fmla="*/ 904082 w 1394784"/>
                  <a:gd name="connsiteY4" fmla="*/ 969012 h 1093335"/>
                  <a:gd name="connsiteX5" fmla="*/ 1220152 w 1394784"/>
                  <a:gd name="connsiteY5" fmla="*/ 927102 h 1093335"/>
                  <a:gd name="connsiteX6" fmla="*/ 1295334 w 1394784"/>
                  <a:gd name="connsiteY6" fmla="*/ 900300 h 1093335"/>
                  <a:gd name="connsiteX7" fmla="*/ 1394784 w 1394784"/>
                  <a:gd name="connsiteY7" fmla="*/ 990132 h 1093335"/>
                  <a:gd name="connsiteX8" fmla="*/ 1252683 w 1394784"/>
                  <a:gd name="connsiteY8" fmla="*/ 1043920 h 1093335"/>
                  <a:gd name="connsiteX9" fmla="*/ 901700 w 1394784"/>
                  <a:gd name="connsiteY9" fmla="*/ 1093335 h 1093335"/>
                  <a:gd name="connsiteX10" fmla="*/ 0 w 1394784"/>
                  <a:gd name="connsiteY10" fmla="*/ 464520 h 1093335"/>
                  <a:gd name="connsiteX11" fmla="*/ 264102 w 1394784"/>
                  <a:gd name="connsiteY11" fmla="*/ 19881 h 1093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4784" h="1093335">
                    <a:moveTo>
                      <a:pt x="298655" y="0"/>
                    </a:moveTo>
                    <a:lnTo>
                      <a:pt x="350911" y="47203"/>
                    </a:lnTo>
                    <a:lnTo>
                      <a:pt x="329907" y="58585"/>
                    </a:lnTo>
                    <a:cubicBezTo>
                      <a:pt x="182963" y="155096"/>
                      <a:pt x="92076" y="288425"/>
                      <a:pt x="92076" y="435696"/>
                    </a:cubicBezTo>
                    <a:cubicBezTo>
                      <a:pt x="92076" y="730238"/>
                      <a:pt x="455623" y="969012"/>
                      <a:pt x="904082" y="969012"/>
                    </a:cubicBezTo>
                    <a:cubicBezTo>
                      <a:pt x="1016197" y="969012"/>
                      <a:pt x="1123005" y="954089"/>
                      <a:pt x="1220152" y="927102"/>
                    </a:cubicBezTo>
                    <a:lnTo>
                      <a:pt x="1295334" y="900300"/>
                    </a:lnTo>
                    <a:lnTo>
                      <a:pt x="1394784" y="990132"/>
                    </a:lnTo>
                    <a:lnTo>
                      <a:pt x="1252683" y="1043920"/>
                    </a:lnTo>
                    <a:cubicBezTo>
                      <a:pt x="1144805" y="1075740"/>
                      <a:pt x="1026199" y="1093335"/>
                      <a:pt x="901700" y="1093335"/>
                    </a:cubicBezTo>
                    <a:cubicBezTo>
                      <a:pt x="403705" y="1093335"/>
                      <a:pt x="0" y="811805"/>
                      <a:pt x="0" y="464520"/>
                    </a:cubicBezTo>
                    <a:cubicBezTo>
                      <a:pt x="0" y="290878"/>
                      <a:pt x="100927" y="133674"/>
                      <a:pt x="264102" y="19881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37063D82-4F26-4733-894A-53BE804B4B26}"/>
                </a:ext>
              </a:extLst>
            </p:cNvPr>
            <p:cNvGrpSpPr/>
            <p:nvPr/>
          </p:nvGrpSpPr>
          <p:grpSpPr>
            <a:xfrm>
              <a:off x="5109257" y="4952907"/>
              <a:ext cx="1212554" cy="944992"/>
              <a:chOff x="8626288" y="5518818"/>
              <a:chExt cx="1575469" cy="1227827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4A886501-4FA6-423A-BD0F-6063487F03B7}"/>
                  </a:ext>
                </a:extLst>
              </p:cNvPr>
              <p:cNvSpPr/>
              <p:nvPr/>
            </p:nvSpPr>
            <p:spPr>
              <a:xfrm>
                <a:off x="9864686" y="5539943"/>
                <a:ext cx="288007" cy="503734"/>
              </a:xfrm>
              <a:custGeom>
                <a:avLst/>
                <a:gdLst>
                  <a:gd name="connsiteX0" fmla="*/ 7443 w 288007"/>
                  <a:gd name="connsiteY0" fmla="*/ 0 h 503734"/>
                  <a:gd name="connsiteX1" fmla="*/ 40821 w 288007"/>
                  <a:gd name="connsiteY1" fmla="*/ 18649 h 503734"/>
                  <a:gd name="connsiteX2" fmla="*/ 288007 w 288007"/>
                  <a:gd name="connsiteY2" fmla="*/ 422771 h 503734"/>
                  <a:gd name="connsiteX3" fmla="*/ 275955 w 288007"/>
                  <a:gd name="connsiteY3" fmla="*/ 503734 h 503734"/>
                  <a:gd name="connsiteX4" fmla="*/ 270861 w 288007"/>
                  <a:gd name="connsiteY4" fmla="*/ 469516 h 503734"/>
                  <a:gd name="connsiteX5" fmla="*/ 82208 w 288007"/>
                  <a:gd name="connsiteY5" fmla="*/ 210683 h 503734"/>
                  <a:gd name="connsiteX6" fmla="*/ 0 w 288007"/>
                  <a:gd name="connsiteY6" fmla="*/ 156325 h 503734"/>
                  <a:gd name="connsiteX7" fmla="*/ 0 w 288007"/>
                  <a:gd name="connsiteY7" fmla="*/ 27989 h 50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8007" h="503734">
                    <a:moveTo>
                      <a:pt x="7443" y="0"/>
                    </a:moveTo>
                    <a:lnTo>
                      <a:pt x="40821" y="18649"/>
                    </a:lnTo>
                    <a:cubicBezTo>
                      <a:pt x="193545" y="122073"/>
                      <a:pt x="288007" y="264952"/>
                      <a:pt x="288007" y="422771"/>
                    </a:cubicBezTo>
                    <a:lnTo>
                      <a:pt x="275955" y="503734"/>
                    </a:lnTo>
                    <a:lnTo>
                      <a:pt x="270861" y="469516"/>
                    </a:lnTo>
                    <a:cubicBezTo>
                      <a:pt x="241350" y="371855"/>
                      <a:pt x="175055" y="283268"/>
                      <a:pt x="82208" y="210683"/>
                    </a:cubicBezTo>
                    <a:lnTo>
                      <a:pt x="0" y="156325"/>
                    </a:lnTo>
                    <a:lnTo>
                      <a:pt x="0" y="279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2919009-21F1-46EE-824E-4C5B971A78E7}"/>
                  </a:ext>
                </a:extLst>
              </p:cNvPr>
              <p:cNvSpPr/>
              <p:nvPr/>
            </p:nvSpPr>
            <p:spPr>
              <a:xfrm>
                <a:off x="8792171" y="5803771"/>
                <a:ext cx="1409586" cy="942874"/>
              </a:xfrm>
              <a:custGeom>
                <a:avLst/>
                <a:gdLst>
                  <a:gd name="connsiteX0" fmla="*/ 1284791 w 1409586"/>
                  <a:gd name="connsiteY0" fmla="*/ 0 h 942874"/>
                  <a:gd name="connsiteX1" fmla="*/ 1338726 w 1409586"/>
                  <a:gd name="connsiteY1" fmla="*/ 69296 h 942874"/>
                  <a:gd name="connsiteX2" fmla="*/ 1409586 w 1409586"/>
                  <a:gd name="connsiteY2" fmla="*/ 314059 h 942874"/>
                  <a:gd name="connsiteX3" fmla="*/ 507886 w 1409586"/>
                  <a:gd name="connsiteY3" fmla="*/ 942874 h 942874"/>
                  <a:gd name="connsiteX4" fmla="*/ 3737 w 1409586"/>
                  <a:gd name="connsiteY4" fmla="*/ 835483 h 942874"/>
                  <a:gd name="connsiteX5" fmla="*/ 0 w 1409586"/>
                  <a:gd name="connsiteY5" fmla="*/ 833332 h 942874"/>
                  <a:gd name="connsiteX6" fmla="*/ 0 w 1409586"/>
                  <a:gd name="connsiteY6" fmla="*/ 718684 h 942874"/>
                  <a:gd name="connsiteX7" fmla="*/ 105848 w 1409586"/>
                  <a:gd name="connsiteY7" fmla="*/ 612836 h 942874"/>
                  <a:gd name="connsiteX8" fmla="*/ 158230 w 1409586"/>
                  <a:gd name="connsiteY8" fmla="*/ 632611 h 942874"/>
                  <a:gd name="connsiteX9" fmla="*/ 510268 w 1409586"/>
                  <a:gd name="connsiteY9" fmla="*/ 685201 h 942874"/>
                  <a:gd name="connsiteX10" fmla="*/ 1322274 w 1409586"/>
                  <a:gd name="connsiteY10" fmla="*/ 151885 h 942874"/>
                  <a:gd name="connsiteX11" fmla="*/ 1305777 w 1409586"/>
                  <a:gd name="connsiteY11" fmla="*/ 44404 h 94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9586" h="942874">
                    <a:moveTo>
                      <a:pt x="1284791" y="0"/>
                    </a:moveTo>
                    <a:lnTo>
                      <a:pt x="1338726" y="69296"/>
                    </a:lnTo>
                    <a:cubicBezTo>
                      <a:pt x="1384355" y="144526"/>
                      <a:pt x="1409586" y="227238"/>
                      <a:pt x="1409586" y="314059"/>
                    </a:cubicBezTo>
                    <a:cubicBezTo>
                      <a:pt x="1409586" y="661344"/>
                      <a:pt x="1005881" y="942874"/>
                      <a:pt x="507886" y="942874"/>
                    </a:cubicBezTo>
                    <a:cubicBezTo>
                      <a:pt x="321138" y="942874"/>
                      <a:pt x="147649" y="903284"/>
                      <a:pt x="3737" y="835483"/>
                    </a:cubicBezTo>
                    <a:lnTo>
                      <a:pt x="0" y="833332"/>
                    </a:lnTo>
                    <a:lnTo>
                      <a:pt x="0" y="718684"/>
                    </a:lnTo>
                    <a:lnTo>
                      <a:pt x="105848" y="612836"/>
                    </a:lnTo>
                    <a:lnTo>
                      <a:pt x="158230" y="632611"/>
                    </a:lnTo>
                    <a:cubicBezTo>
                      <a:pt x="264727" y="666314"/>
                      <a:pt x="384139" y="685201"/>
                      <a:pt x="510268" y="685201"/>
                    </a:cubicBezTo>
                    <a:cubicBezTo>
                      <a:pt x="958727" y="685201"/>
                      <a:pt x="1322274" y="446427"/>
                      <a:pt x="1322274" y="151885"/>
                    </a:cubicBezTo>
                    <a:cubicBezTo>
                      <a:pt x="1322274" y="115068"/>
                      <a:pt x="1316594" y="79121"/>
                      <a:pt x="1305777" y="44404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0D3E821-7594-4C7D-B307-C7E8F0A71F97}"/>
                  </a:ext>
                </a:extLst>
              </p:cNvPr>
              <p:cNvGrpSpPr/>
              <p:nvPr/>
            </p:nvGrpSpPr>
            <p:grpSpPr>
              <a:xfrm>
                <a:off x="8626288" y="5541706"/>
                <a:ext cx="1353888" cy="947537"/>
                <a:chOff x="6307387" y="3760877"/>
                <a:chExt cx="788113" cy="788112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F342A612-3639-4073-BFD3-5AF67A6FE7A8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CA05953-491D-49B9-8AF7-B013B199829D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55BA2E5-6FCF-4020-8919-5FF254386DD3}"/>
                  </a:ext>
                </a:extLst>
              </p:cNvPr>
              <p:cNvSpPr/>
              <p:nvPr/>
            </p:nvSpPr>
            <p:spPr>
              <a:xfrm>
                <a:off x="8804683" y="5518818"/>
                <a:ext cx="1397074" cy="1094477"/>
              </a:xfrm>
              <a:custGeom>
                <a:avLst/>
                <a:gdLst>
                  <a:gd name="connsiteX0" fmla="*/ 1096434 w 1397074"/>
                  <a:gd name="connsiteY0" fmla="*/ 0 h 1094477"/>
                  <a:gd name="connsiteX1" fmla="*/ 1132972 w 1397074"/>
                  <a:gd name="connsiteY1" fmla="*/ 21023 h 1094477"/>
                  <a:gd name="connsiteX2" fmla="*/ 1397074 w 1397074"/>
                  <a:gd name="connsiteY2" fmla="*/ 465662 h 1094477"/>
                  <a:gd name="connsiteX3" fmla="*/ 495374 w 1397074"/>
                  <a:gd name="connsiteY3" fmla="*/ 1094477 h 1094477"/>
                  <a:gd name="connsiteX4" fmla="*/ 144392 w 1397074"/>
                  <a:gd name="connsiteY4" fmla="*/ 1045062 h 1094477"/>
                  <a:gd name="connsiteX5" fmla="*/ 0 w 1397074"/>
                  <a:gd name="connsiteY5" fmla="*/ 990407 h 1094477"/>
                  <a:gd name="connsiteX6" fmla="*/ 100758 w 1397074"/>
                  <a:gd name="connsiteY6" fmla="*/ 899393 h 1094477"/>
                  <a:gd name="connsiteX7" fmla="*/ 181686 w 1397074"/>
                  <a:gd name="connsiteY7" fmla="*/ 928244 h 1094477"/>
                  <a:gd name="connsiteX8" fmla="*/ 497756 w 1397074"/>
                  <a:gd name="connsiteY8" fmla="*/ 970154 h 1094477"/>
                  <a:gd name="connsiteX9" fmla="*/ 1309762 w 1397074"/>
                  <a:gd name="connsiteY9" fmla="*/ 436838 h 1094477"/>
                  <a:gd name="connsiteX10" fmla="*/ 1071931 w 1397074"/>
                  <a:gd name="connsiteY10" fmla="*/ 59727 h 1094477"/>
                  <a:gd name="connsiteX11" fmla="*/ 1045918 w 1397074"/>
                  <a:gd name="connsiteY11" fmla="*/ 45631 h 1094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7074" h="1094477">
                    <a:moveTo>
                      <a:pt x="1096434" y="0"/>
                    </a:moveTo>
                    <a:lnTo>
                      <a:pt x="1132972" y="21023"/>
                    </a:lnTo>
                    <a:cubicBezTo>
                      <a:pt x="1296148" y="134816"/>
                      <a:pt x="1397074" y="292020"/>
                      <a:pt x="1397074" y="465662"/>
                    </a:cubicBezTo>
                    <a:cubicBezTo>
                      <a:pt x="1397074" y="812947"/>
                      <a:pt x="993369" y="1094477"/>
                      <a:pt x="495374" y="1094477"/>
                    </a:cubicBezTo>
                    <a:cubicBezTo>
                      <a:pt x="370875" y="1094477"/>
                      <a:pt x="252270" y="1076882"/>
                      <a:pt x="144392" y="1045062"/>
                    </a:cubicBezTo>
                    <a:lnTo>
                      <a:pt x="0" y="990407"/>
                    </a:lnTo>
                    <a:lnTo>
                      <a:pt x="100758" y="899393"/>
                    </a:lnTo>
                    <a:lnTo>
                      <a:pt x="181686" y="928244"/>
                    </a:lnTo>
                    <a:cubicBezTo>
                      <a:pt x="278833" y="955231"/>
                      <a:pt x="385641" y="970154"/>
                      <a:pt x="497756" y="970154"/>
                    </a:cubicBezTo>
                    <a:cubicBezTo>
                      <a:pt x="946215" y="970154"/>
                      <a:pt x="1309762" y="731380"/>
                      <a:pt x="1309762" y="436838"/>
                    </a:cubicBezTo>
                    <a:cubicBezTo>
                      <a:pt x="1309762" y="289567"/>
                      <a:pt x="1218875" y="156238"/>
                      <a:pt x="1071931" y="59727"/>
                    </a:cubicBezTo>
                    <a:lnTo>
                      <a:pt x="1045918" y="4563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0C29E176-54C7-4119-B09F-E5986884D1AB}"/>
              </a:ext>
            </a:extLst>
          </p:cNvPr>
          <p:cNvGrpSpPr/>
          <p:nvPr/>
        </p:nvGrpSpPr>
        <p:grpSpPr>
          <a:xfrm>
            <a:off x="6566052" y="4208584"/>
            <a:ext cx="2715971" cy="1680284"/>
            <a:chOff x="6348876" y="3619702"/>
            <a:chExt cx="3156066" cy="1952556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BE7C7642-76C9-41EE-A01E-39773A060C41}"/>
                </a:ext>
              </a:extLst>
            </p:cNvPr>
            <p:cNvSpPr/>
            <p:nvPr/>
          </p:nvSpPr>
          <p:spPr>
            <a:xfrm>
              <a:off x="6979996" y="4220652"/>
              <a:ext cx="1920164" cy="1351606"/>
            </a:xfrm>
            <a:custGeom>
              <a:avLst/>
              <a:gdLst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1233546 w 1920164"/>
                <a:gd name="connsiteY8" fmla="*/ 564371 h 1351606"/>
                <a:gd name="connsiteX9" fmla="*/ 1235014 w 1920164"/>
                <a:gd name="connsiteY9" fmla="*/ 569133 h 1351606"/>
                <a:gd name="connsiteX10" fmla="*/ 1235014 w 1920164"/>
                <a:gd name="connsiteY10" fmla="*/ 663110 h 1351606"/>
                <a:gd name="connsiteX11" fmla="*/ 1235014 w 1920164"/>
                <a:gd name="connsiteY11" fmla="*/ 695267 h 1351606"/>
                <a:gd name="connsiteX12" fmla="*/ 1235014 w 1920164"/>
                <a:gd name="connsiteY12" fmla="*/ 789244 h 1351606"/>
                <a:gd name="connsiteX13" fmla="*/ 1233601 w 1920164"/>
                <a:gd name="connsiteY13" fmla="*/ 793827 h 1351606"/>
                <a:gd name="connsiteX14" fmla="*/ 1272284 w 1920164"/>
                <a:gd name="connsiteY14" fmla="*/ 756249 h 1351606"/>
                <a:gd name="connsiteX15" fmla="*/ 1289762 w 1920164"/>
                <a:gd name="connsiteY15" fmla="*/ 699548 h 1351606"/>
                <a:gd name="connsiteX16" fmla="*/ 1289762 w 1920164"/>
                <a:gd name="connsiteY16" fmla="*/ 658704 h 1351606"/>
                <a:gd name="connsiteX17" fmla="*/ 1272284 w 1920164"/>
                <a:gd name="connsiteY17" fmla="*/ 602002 h 1351606"/>
                <a:gd name="connsiteX18" fmla="*/ 1781212 w 1920164"/>
                <a:gd name="connsiteY18" fmla="*/ 0 h 1351606"/>
                <a:gd name="connsiteX19" fmla="*/ 1879466 w 1920164"/>
                <a:gd name="connsiteY19" fmla="*/ 26656 h 1351606"/>
                <a:gd name="connsiteX20" fmla="*/ 1909989 w 1920164"/>
                <a:gd name="connsiteY20" fmla="*/ 125256 h 1351606"/>
                <a:gd name="connsiteX21" fmla="*/ 1897071 w 1920164"/>
                <a:gd name="connsiteY21" fmla="*/ 137998 h 1351606"/>
                <a:gd name="connsiteX22" fmla="*/ 1909989 w 1920164"/>
                <a:gd name="connsiteY22" fmla="*/ 150740 h 1351606"/>
                <a:gd name="connsiteX23" fmla="*/ 1879466 w 1920164"/>
                <a:gd name="connsiteY23" fmla="*/ 249339 h 1351606"/>
                <a:gd name="connsiteX24" fmla="*/ 1455138 w 1920164"/>
                <a:gd name="connsiteY24" fmla="*/ 527257 h 1351606"/>
                <a:gd name="connsiteX25" fmla="*/ 1455138 w 1920164"/>
                <a:gd name="connsiteY25" fmla="*/ 595160 h 1351606"/>
                <a:gd name="connsiteX26" fmla="*/ 1455138 w 1920164"/>
                <a:gd name="connsiteY26" fmla="*/ 763092 h 1351606"/>
                <a:gd name="connsiteX27" fmla="*/ 1455138 w 1920164"/>
                <a:gd name="connsiteY27" fmla="*/ 824350 h 1351606"/>
                <a:gd name="connsiteX28" fmla="*/ 1879466 w 1920164"/>
                <a:gd name="connsiteY28" fmla="*/ 1102268 h 1351606"/>
                <a:gd name="connsiteX29" fmla="*/ 1909989 w 1920164"/>
                <a:gd name="connsiteY29" fmla="*/ 1200868 h 1351606"/>
                <a:gd name="connsiteX30" fmla="*/ 1897071 w 1920164"/>
                <a:gd name="connsiteY30" fmla="*/ 1213610 h 1351606"/>
                <a:gd name="connsiteX31" fmla="*/ 1909989 w 1920164"/>
                <a:gd name="connsiteY31" fmla="*/ 1226352 h 1351606"/>
                <a:gd name="connsiteX32" fmla="*/ 1879466 w 1920164"/>
                <a:gd name="connsiteY32" fmla="*/ 1324951 h 1351606"/>
                <a:gd name="connsiteX33" fmla="*/ 1682957 w 1920164"/>
                <a:gd name="connsiteY33" fmla="*/ 1324951 h 1351606"/>
                <a:gd name="connsiteX34" fmla="*/ 1244011 w 1920164"/>
                <a:gd name="connsiteY34" fmla="*/ 1037460 h 1351606"/>
                <a:gd name="connsiteX35" fmla="*/ 1226141 w 1920164"/>
                <a:gd name="connsiteY35" fmla="*/ 1041093 h 1351606"/>
                <a:gd name="connsiteX36" fmla="*/ 1168342 w 1920164"/>
                <a:gd name="connsiteY36" fmla="*/ 1044909 h 1351606"/>
                <a:gd name="connsiteX37" fmla="*/ 749531 w 1920164"/>
                <a:gd name="connsiteY37" fmla="*/ 1044909 h 1351606"/>
                <a:gd name="connsiteX38" fmla="*/ 691731 w 1920164"/>
                <a:gd name="connsiteY38" fmla="*/ 1041093 h 1351606"/>
                <a:gd name="connsiteX39" fmla="*/ 675610 w 1920164"/>
                <a:gd name="connsiteY39" fmla="*/ 1037815 h 1351606"/>
                <a:gd name="connsiteX40" fmla="*/ 237209 w 1920164"/>
                <a:gd name="connsiteY40" fmla="*/ 1324950 h 1351606"/>
                <a:gd name="connsiteX41" fmla="*/ 40699 w 1920164"/>
                <a:gd name="connsiteY41" fmla="*/ 1324950 h 1351606"/>
                <a:gd name="connsiteX42" fmla="*/ 10175 w 1920164"/>
                <a:gd name="connsiteY42" fmla="*/ 1226350 h 1351606"/>
                <a:gd name="connsiteX43" fmla="*/ 23093 w 1920164"/>
                <a:gd name="connsiteY43" fmla="*/ 1213609 h 1351606"/>
                <a:gd name="connsiteX44" fmla="*/ 10175 w 1920164"/>
                <a:gd name="connsiteY44" fmla="*/ 1200867 h 1351606"/>
                <a:gd name="connsiteX45" fmla="*/ 40699 w 1920164"/>
                <a:gd name="connsiteY45" fmla="*/ 1102267 h 1351606"/>
                <a:gd name="connsiteX46" fmla="*/ 462734 w 1920164"/>
                <a:gd name="connsiteY46" fmla="*/ 825851 h 1351606"/>
                <a:gd name="connsiteX47" fmla="*/ 462734 w 1920164"/>
                <a:gd name="connsiteY47" fmla="*/ 763092 h 1351606"/>
                <a:gd name="connsiteX48" fmla="*/ 462734 w 1920164"/>
                <a:gd name="connsiteY48" fmla="*/ 595160 h 1351606"/>
                <a:gd name="connsiteX49" fmla="*/ 462734 w 1920164"/>
                <a:gd name="connsiteY49" fmla="*/ 525756 h 1351606"/>
                <a:gd name="connsiteX50" fmla="*/ 40699 w 1920164"/>
                <a:gd name="connsiteY50" fmla="*/ 249340 h 1351606"/>
                <a:gd name="connsiteX51" fmla="*/ 10175 w 1920164"/>
                <a:gd name="connsiteY51" fmla="*/ 150740 h 1351606"/>
                <a:gd name="connsiteX52" fmla="*/ 23093 w 1920164"/>
                <a:gd name="connsiteY52" fmla="*/ 137999 h 1351606"/>
                <a:gd name="connsiteX53" fmla="*/ 10175 w 1920164"/>
                <a:gd name="connsiteY53" fmla="*/ 125257 h 1351606"/>
                <a:gd name="connsiteX54" fmla="*/ 40699 w 1920164"/>
                <a:gd name="connsiteY54" fmla="*/ 26656 h 1351606"/>
                <a:gd name="connsiteX55" fmla="*/ 237209 w 1920164"/>
                <a:gd name="connsiteY55" fmla="*/ 26656 h 1351606"/>
                <a:gd name="connsiteX56" fmla="*/ 683353 w 1920164"/>
                <a:gd name="connsiteY56" fmla="*/ 318863 h 1351606"/>
                <a:gd name="connsiteX57" fmla="*/ 691731 w 1920164"/>
                <a:gd name="connsiteY57" fmla="*/ 317159 h 1351606"/>
                <a:gd name="connsiteX58" fmla="*/ 749531 w 1920164"/>
                <a:gd name="connsiteY58" fmla="*/ 313343 h 1351606"/>
                <a:gd name="connsiteX59" fmla="*/ 1168342 w 1920164"/>
                <a:gd name="connsiteY59" fmla="*/ 313343 h 1351606"/>
                <a:gd name="connsiteX60" fmla="*/ 1226141 w 1920164"/>
                <a:gd name="connsiteY60" fmla="*/ 317159 h 1351606"/>
                <a:gd name="connsiteX61" fmla="*/ 1236269 w 1920164"/>
                <a:gd name="connsiteY61" fmla="*/ 319218 h 1351606"/>
                <a:gd name="connsiteX62" fmla="*/ 1682957 w 1920164"/>
                <a:gd name="connsiteY62" fmla="*/ 26656 h 1351606"/>
                <a:gd name="connsiteX63" fmla="*/ 1781212 w 1920164"/>
                <a:gd name="connsiteY63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897071 w 1920164"/>
                <a:gd name="connsiteY23" fmla="*/ 137998 h 1351606"/>
                <a:gd name="connsiteX24" fmla="*/ 1909989 w 1920164"/>
                <a:gd name="connsiteY24" fmla="*/ 150740 h 1351606"/>
                <a:gd name="connsiteX25" fmla="*/ 1879466 w 1920164"/>
                <a:gd name="connsiteY25" fmla="*/ 249339 h 1351606"/>
                <a:gd name="connsiteX26" fmla="*/ 1455138 w 1920164"/>
                <a:gd name="connsiteY26" fmla="*/ 527257 h 1351606"/>
                <a:gd name="connsiteX27" fmla="*/ 1455138 w 1920164"/>
                <a:gd name="connsiteY27" fmla="*/ 595160 h 1351606"/>
                <a:gd name="connsiteX28" fmla="*/ 1455138 w 1920164"/>
                <a:gd name="connsiteY28" fmla="*/ 763092 h 1351606"/>
                <a:gd name="connsiteX29" fmla="*/ 1455138 w 1920164"/>
                <a:gd name="connsiteY29" fmla="*/ 824350 h 1351606"/>
                <a:gd name="connsiteX30" fmla="*/ 1879466 w 1920164"/>
                <a:gd name="connsiteY30" fmla="*/ 1102268 h 1351606"/>
                <a:gd name="connsiteX31" fmla="*/ 1909989 w 1920164"/>
                <a:gd name="connsiteY31" fmla="*/ 1200868 h 1351606"/>
                <a:gd name="connsiteX32" fmla="*/ 1897071 w 1920164"/>
                <a:gd name="connsiteY32" fmla="*/ 1213610 h 1351606"/>
                <a:gd name="connsiteX33" fmla="*/ 1909989 w 1920164"/>
                <a:gd name="connsiteY33" fmla="*/ 1226352 h 1351606"/>
                <a:gd name="connsiteX34" fmla="*/ 1879466 w 1920164"/>
                <a:gd name="connsiteY34" fmla="*/ 1324951 h 1351606"/>
                <a:gd name="connsiteX35" fmla="*/ 1682957 w 1920164"/>
                <a:gd name="connsiteY35" fmla="*/ 1324951 h 1351606"/>
                <a:gd name="connsiteX36" fmla="*/ 1244011 w 1920164"/>
                <a:gd name="connsiteY36" fmla="*/ 1037460 h 1351606"/>
                <a:gd name="connsiteX37" fmla="*/ 1226141 w 1920164"/>
                <a:gd name="connsiteY37" fmla="*/ 1041093 h 1351606"/>
                <a:gd name="connsiteX38" fmla="*/ 1168342 w 1920164"/>
                <a:gd name="connsiteY38" fmla="*/ 1044909 h 1351606"/>
                <a:gd name="connsiteX39" fmla="*/ 749531 w 1920164"/>
                <a:gd name="connsiteY39" fmla="*/ 1044909 h 1351606"/>
                <a:gd name="connsiteX40" fmla="*/ 691731 w 1920164"/>
                <a:gd name="connsiteY40" fmla="*/ 1041093 h 1351606"/>
                <a:gd name="connsiteX41" fmla="*/ 675610 w 1920164"/>
                <a:gd name="connsiteY41" fmla="*/ 1037815 h 1351606"/>
                <a:gd name="connsiteX42" fmla="*/ 237209 w 1920164"/>
                <a:gd name="connsiteY42" fmla="*/ 1324950 h 1351606"/>
                <a:gd name="connsiteX43" fmla="*/ 40699 w 1920164"/>
                <a:gd name="connsiteY43" fmla="*/ 1324950 h 1351606"/>
                <a:gd name="connsiteX44" fmla="*/ 10175 w 1920164"/>
                <a:gd name="connsiteY44" fmla="*/ 1226350 h 1351606"/>
                <a:gd name="connsiteX45" fmla="*/ 23093 w 1920164"/>
                <a:gd name="connsiteY45" fmla="*/ 1213609 h 1351606"/>
                <a:gd name="connsiteX46" fmla="*/ 10175 w 1920164"/>
                <a:gd name="connsiteY46" fmla="*/ 1200867 h 1351606"/>
                <a:gd name="connsiteX47" fmla="*/ 40699 w 1920164"/>
                <a:gd name="connsiteY47" fmla="*/ 1102267 h 1351606"/>
                <a:gd name="connsiteX48" fmla="*/ 462734 w 1920164"/>
                <a:gd name="connsiteY48" fmla="*/ 825851 h 1351606"/>
                <a:gd name="connsiteX49" fmla="*/ 462734 w 1920164"/>
                <a:gd name="connsiteY49" fmla="*/ 763092 h 1351606"/>
                <a:gd name="connsiteX50" fmla="*/ 462734 w 1920164"/>
                <a:gd name="connsiteY50" fmla="*/ 595160 h 1351606"/>
                <a:gd name="connsiteX51" fmla="*/ 462734 w 1920164"/>
                <a:gd name="connsiteY51" fmla="*/ 525756 h 1351606"/>
                <a:gd name="connsiteX52" fmla="*/ 40699 w 1920164"/>
                <a:gd name="connsiteY52" fmla="*/ 249340 h 1351606"/>
                <a:gd name="connsiteX53" fmla="*/ 10175 w 1920164"/>
                <a:gd name="connsiteY53" fmla="*/ 150740 h 1351606"/>
                <a:gd name="connsiteX54" fmla="*/ 10175 w 1920164"/>
                <a:gd name="connsiteY54" fmla="*/ 125257 h 1351606"/>
                <a:gd name="connsiteX55" fmla="*/ 40699 w 1920164"/>
                <a:gd name="connsiteY55" fmla="*/ 26656 h 1351606"/>
                <a:gd name="connsiteX56" fmla="*/ 237209 w 1920164"/>
                <a:gd name="connsiteY56" fmla="*/ 26656 h 1351606"/>
                <a:gd name="connsiteX57" fmla="*/ 683353 w 1920164"/>
                <a:gd name="connsiteY57" fmla="*/ 318863 h 1351606"/>
                <a:gd name="connsiteX58" fmla="*/ 691731 w 1920164"/>
                <a:gd name="connsiteY58" fmla="*/ 317159 h 1351606"/>
                <a:gd name="connsiteX59" fmla="*/ 749531 w 1920164"/>
                <a:gd name="connsiteY59" fmla="*/ 313343 h 1351606"/>
                <a:gd name="connsiteX60" fmla="*/ 1168342 w 1920164"/>
                <a:gd name="connsiteY60" fmla="*/ 313343 h 1351606"/>
                <a:gd name="connsiteX61" fmla="*/ 1226141 w 1920164"/>
                <a:gd name="connsiteY61" fmla="*/ 317159 h 1351606"/>
                <a:gd name="connsiteX62" fmla="*/ 1236269 w 1920164"/>
                <a:gd name="connsiteY62" fmla="*/ 319218 h 1351606"/>
                <a:gd name="connsiteX63" fmla="*/ 1682957 w 1920164"/>
                <a:gd name="connsiteY63" fmla="*/ 26656 h 1351606"/>
                <a:gd name="connsiteX64" fmla="*/ 1781212 w 1920164"/>
                <a:gd name="connsiteY64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909989 w 1920164"/>
                <a:gd name="connsiteY23" fmla="*/ 150740 h 1351606"/>
                <a:gd name="connsiteX24" fmla="*/ 1879466 w 1920164"/>
                <a:gd name="connsiteY24" fmla="*/ 249339 h 1351606"/>
                <a:gd name="connsiteX25" fmla="*/ 1455138 w 1920164"/>
                <a:gd name="connsiteY25" fmla="*/ 527257 h 1351606"/>
                <a:gd name="connsiteX26" fmla="*/ 1455138 w 1920164"/>
                <a:gd name="connsiteY26" fmla="*/ 595160 h 1351606"/>
                <a:gd name="connsiteX27" fmla="*/ 1455138 w 1920164"/>
                <a:gd name="connsiteY27" fmla="*/ 763092 h 1351606"/>
                <a:gd name="connsiteX28" fmla="*/ 1455138 w 1920164"/>
                <a:gd name="connsiteY28" fmla="*/ 824350 h 1351606"/>
                <a:gd name="connsiteX29" fmla="*/ 1879466 w 1920164"/>
                <a:gd name="connsiteY29" fmla="*/ 1102268 h 1351606"/>
                <a:gd name="connsiteX30" fmla="*/ 1909989 w 1920164"/>
                <a:gd name="connsiteY30" fmla="*/ 1200868 h 1351606"/>
                <a:gd name="connsiteX31" fmla="*/ 1897071 w 1920164"/>
                <a:gd name="connsiteY31" fmla="*/ 1213610 h 1351606"/>
                <a:gd name="connsiteX32" fmla="*/ 1909989 w 1920164"/>
                <a:gd name="connsiteY32" fmla="*/ 1226352 h 1351606"/>
                <a:gd name="connsiteX33" fmla="*/ 1879466 w 1920164"/>
                <a:gd name="connsiteY33" fmla="*/ 1324951 h 1351606"/>
                <a:gd name="connsiteX34" fmla="*/ 1682957 w 1920164"/>
                <a:gd name="connsiteY34" fmla="*/ 1324951 h 1351606"/>
                <a:gd name="connsiteX35" fmla="*/ 1244011 w 1920164"/>
                <a:gd name="connsiteY35" fmla="*/ 1037460 h 1351606"/>
                <a:gd name="connsiteX36" fmla="*/ 1226141 w 1920164"/>
                <a:gd name="connsiteY36" fmla="*/ 1041093 h 1351606"/>
                <a:gd name="connsiteX37" fmla="*/ 1168342 w 1920164"/>
                <a:gd name="connsiteY37" fmla="*/ 1044909 h 1351606"/>
                <a:gd name="connsiteX38" fmla="*/ 749531 w 1920164"/>
                <a:gd name="connsiteY38" fmla="*/ 1044909 h 1351606"/>
                <a:gd name="connsiteX39" fmla="*/ 691731 w 1920164"/>
                <a:gd name="connsiteY39" fmla="*/ 1041093 h 1351606"/>
                <a:gd name="connsiteX40" fmla="*/ 675610 w 1920164"/>
                <a:gd name="connsiteY40" fmla="*/ 1037815 h 1351606"/>
                <a:gd name="connsiteX41" fmla="*/ 237209 w 1920164"/>
                <a:gd name="connsiteY41" fmla="*/ 1324950 h 1351606"/>
                <a:gd name="connsiteX42" fmla="*/ 40699 w 1920164"/>
                <a:gd name="connsiteY42" fmla="*/ 1324950 h 1351606"/>
                <a:gd name="connsiteX43" fmla="*/ 10175 w 1920164"/>
                <a:gd name="connsiteY43" fmla="*/ 1226350 h 1351606"/>
                <a:gd name="connsiteX44" fmla="*/ 23093 w 1920164"/>
                <a:gd name="connsiteY44" fmla="*/ 1213609 h 1351606"/>
                <a:gd name="connsiteX45" fmla="*/ 10175 w 1920164"/>
                <a:gd name="connsiteY45" fmla="*/ 1200867 h 1351606"/>
                <a:gd name="connsiteX46" fmla="*/ 40699 w 1920164"/>
                <a:gd name="connsiteY46" fmla="*/ 1102267 h 1351606"/>
                <a:gd name="connsiteX47" fmla="*/ 462734 w 1920164"/>
                <a:gd name="connsiteY47" fmla="*/ 825851 h 1351606"/>
                <a:gd name="connsiteX48" fmla="*/ 462734 w 1920164"/>
                <a:gd name="connsiteY48" fmla="*/ 763092 h 1351606"/>
                <a:gd name="connsiteX49" fmla="*/ 462734 w 1920164"/>
                <a:gd name="connsiteY49" fmla="*/ 595160 h 1351606"/>
                <a:gd name="connsiteX50" fmla="*/ 462734 w 1920164"/>
                <a:gd name="connsiteY50" fmla="*/ 525756 h 1351606"/>
                <a:gd name="connsiteX51" fmla="*/ 40699 w 1920164"/>
                <a:gd name="connsiteY51" fmla="*/ 249340 h 1351606"/>
                <a:gd name="connsiteX52" fmla="*/ 10175 w 1920164"/>
                <a:gd name="connsiteY52" fmla="*/ 150740 h 1351606"/>
                <a:gd name="connsiteX53" fmla="*/ 10175 w 1920164"/>
                <a:gd name="connsiteY53" fmla="*/ 125257 h 1351606"/>
                <a:gd name="connsiteX54" fmla="*/ 40699 w 1920164"/>
                <a:gd name="connsiteY54" fmla="*/ 26656 h 1351606"/>
                <a:gd name="connsiteX55" fmla="*/ 237209 w 1920164"/>
                <a:gd name="connsiteY55" fmla="*/ 26656 h 1351606"/>
                <a:gd name="connsiteX56" fmla="*/ 683353 w 1920164"/>
                <a:gd name="connsiteY56" fmla="*/ 318863 h 1351606"/>
                <a:gd name="connsiteX57" fmla="*/ 691731 w 1920164"/>
                <a:gd name="connsiteY57" fmla="*/ 317159 h 1351606"/>
                <a:gd name="connsiteX58" fmla="*/ 749531 w 1920164"/>
                <a:gd name="connsiteY58" fmla="*/ 313343 h 1351606"/>
                <a:gd name="connsiteX59" fmla="*/ 1168342 w 1920164"/>
                <a:gd name="connsiteY59" fmla="*/ 313343 h 1351606"/>
                <a:gd name="connsiteX60" fmla="*/ 1226141 w 1920164"/>
                <a:gd name="connsiteY60" fmla="*/ 317159 h 1351606"/>
                <a:gd name="connsiteX61" fmla="*/ 1236269 w 1920164"/>
                <a:gd name="connsiteY61" fmla="*/ 319218 h 1351606"/>
                <a:gd name="connsiteX62" fmla="*/ 1682957 w 1920164"/>
                <a:gd name="connsiteY62" fmla="*/ 26656 h 1351606"/>
                <a:gd name="connsiteX63" fmla="*/ 1781212 w 1920164"/>
                <a:gd name="connsiteY63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909989 w 1920164"/>
                <a:gd name="connsiteY23" fmla="*/ 150740 h 1351606"/>
                <a:gd name="connsiteX24" fmla="*/ 1879466 w 1920164"/>
                <a:gd name="connsiteY24" fmla="*/ 249339 h 1351606"/>
                <a:gd name="connsiteX25" fmla="*/ 1455138 w 1920164"/>
                <a:gd name="connsiteY25" fmla="*/ 527257 h 1351606"/>
                <a:gd name="connsiteX26" fmla="*/ 1455138 w 1920164"/>
                <a:gd name="connsiteY26" fmla="*/ 595160 h 1351606"/>
                <a:gd name="connsiteX27" fmla="*/ 1455138 w 1920164"/>
                <a:gd name="connsiteY27" fmla="*/ 763092 h 1351606"/>
                <a:gd name="connsiteX28" fmla="*/ 1455138 w 1920164"/>
                <a:gd name="connsiteY28" fmla="*/ 824350 h 1351606"/>
                <a:gd name="connsiteX29" fmla="*/ 1879466 w 1920164"/>
                <a:gd name="connsiteY29" fmla="*/ 1102268 h 1351606"/>
                <a:gd name="connsiteX30" fmla="*/ 1909989 w 1920164"/>
                <a:gd name="connsiteY30" fmla="*/ 1200868 h 1351606"/>
                <a:gd name="connsiteX31" fmla="*/ 1897071 w 1920164"/>
                <a:gd name="connsiteY31" fmla="*/ 1213610 h 1351606"/>
                <a:gd name="connsiteX32" fmla="*/ 1909989 w 1920164"/>
                <a:gd name="connsiteY32" fmla="*/ 1226352 h 1351606"/>
                <a:gd name="connsiteX33" fmla="*/ 1879466 w 1920164"/>
                <a:gd name="connsiteY33" fmla="*/ 1324951 h 1351606"/>
                <a:gd name="connsiteX34" fmla="*/ 1682957 w 1920164"/>
                <a:gd name="connsiteY34" fmla="*/ 1324951 h 1351606"/>
                <a:gd name="connsiteX35" fmla="*/ 1244011 w 1920164"/>
                <a:gd name="connsiteY35" fmla="*/ 1037460 h 1351606"/>
                <a:gd name="connsiteX36" fmla="*/ 1226141 w 1920164"/>
                <a:gd name="connsiteY36" fmla="*/ 1041093 h 1351606"/>
                <a:gd name="connsiteX37" fmla="*/ 1168342 w 1920164"/>
                <a:gd name="connsiteY37" fmla="*/ 1044909 h 1351606"/>
                <a:gd name="connsiteX38" fmla="*/ 749531 w 1920164"/>
                <a:gd name="connsiteY38" fmla="*/ 1044909 h 1351606"/>
                <a:gd name="connsiteX39" fmla="*/ 691731 w 1920164"/>
                <a:gd name="connsiteY39" fmla="*/ 1041093 h 1351606"/>
                <a:gd name="connsiteX40" fmla="*/ 675610 w 1920164"/>
                <a:gd name="connsiteY40" fmla="*/ 1037815 h 1351606"/>
                <a:gd name="connsiteX41" fmla="*/ 237209 w 1920164"/>
                <a:gd name="connsiteY41" fmla="*/ 1324950 h 1351606"/>
                <a:gd name="connsiteX42" fmla="*/ 40699 w 1920164"/>
                <a:gd name="connsiteY42" fmla="*/ 1324950 h 1351606"/>
                <a:gd name="connsiteX43" fmla="*/ 10175 w 1920164"/>
                <a:gd name="connsiteY43" fmla="*/ 1226350 h 1351606"/>
                <a:gd name="connsiteX44" fmla="*/ 10175 w 1920164"/>
                <a:gd name="connsiteY44" fmla="*/ 1200867 h 1351606"/>
                <a:gd name="connsiteX45" fmla="*/ 40699 w 1920164"/>
                <a:gd name="connsiteY45" fmla="*/ 1102267 h 1351606"/>
                <a:gd name="connsiteX46" fmla="*/ 462734 w 1920164"/>
                <a:gd name="connsiteY46" fmla="*/ 825851 h 1351606"/>
                <a:gd name="connsiteX47" fmla="*/ 462734 w 1920164"/>
                <a:gd name="connsiteY47" fmla="*/ 763092 h 1351606"/>
                <a:gd name="connsiteX48" fmla="*/ 462734 w 1920164"/>
                <a:gd name="connsiteY48" fmla="*/ 595160 h 1351606"/>
                <a:gd name="connsiteX49" fmla="*/ 462734 w 1920164"/>
                <a:gd name="connsiteY49" fmla="*/ 525756 h 1351606"/>
                <a:gd name="connsiteX50" fmla="*/ 40699 w 1920164"/>
                <a:gd name="connsiteY50" fmla="*/ 249340 h 1351606"/>
                <a:gd name="connsiteX51" fmla="*/ 10175 w 1920164"/>
                <a:gd name="connsiteY51" fmla="*/ 150740 h 1351606"/>
                <a:gd name="connsiteX52" fmla="*/ 10175 w 1920164"/>
                <a:gd name="connsiteY52" fmla="*/ 125257 h 1351606"/>
                <a:gd name="connsiteX53" fmla="*/ 40699 w 1920164"/>
                <a:gd name="connsiteY53" fmla="*/ 26656 h 1351606"/>
                <a:gd name="connsiteX54" fmla="*/ 237209 w 1920164"/>
                <a:gd name="connsiteY54" fmla="*/ 26656 h 1351606"/>
                <a:gd name="connsiteX55" fmla="*/ 683353 w 1920164"/>
                <a:gd name="connsiteY55" fmla="*/ 318863 h 1351606"/>
                <a:gd name="connsiteX56" fmla="*/ 691731 w 1920164"/>
                <a:gd name="connsiteY56" fmla="*/ 317159 h 1351606"/>
                <a:gd name="connsiteX57" fmla="*/ 749531 w 1920164"/>
                <a:gd name="connsiteY57" fmla="*/ 313343 h 1351606"/>
                <a:gd name="connsiteX58" fmla="*/ 1168342 w 1920164"/>
                <a:gd name="connsiteY58" fmla="*/ 313343 h 1351606"/>
                <a:gd name="connsiteX59" fmla="*/ 1226141 w 1920164"/>
                <a:gd name="connsiteY59" fmla="*/ 317159 h 1351606"/>
                <a:gd name="connsiteX60" fmla="*/ 1236269 w 1920164"/>
                <a:gd name="connsiteY60" fmla="*/ 319218 h 1351606"/>
                <a:gd name="connsiteX61" fmla="*/ 1682957 w 1920164"/>
                <a:gd name="connsiteY61" fmla="*/ 26656 h 1351606"/>
                <a:gd name="connsiteX62" fmla="*/ 1781212 w 1920164"/>
                <a:gd name="connsiteY62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909989 w 1920164"/>
                <a:gd name="connsiteY23" fmla="*/ 150740 h 1351606"/>
                <a:gd name="connsiteX24" fmla="*/ 1879466 w 1920164"/>
                <a:gd name="connsiteY24" fmla="*/ 249339 h 1351606"/>
                <a:gd name="connsiteX25" fmla="*/ 1455138 w 1920164"/>
                <a:gd name="connsiteY25" fmla="*/ 527257 h 1351606"/>
                <a:gd name="connsiteX26" fmla="*/ 1455138 w 1920164"/>
                <a:gd name="connsiteY26" fmla="*/ 595160 h 1351606"/>
                <a:gd name="connsiteX27" fmla="*/ 1455138 w 1920164"/>
                <a:gd name="connsiteY27" fmla="*/ 763092 h 1351606"/>
                <a:gd name="connsiteX28" fmla="*/ 1455138 w 1920164"/>
                <a:gd name="connsiteY28" fmla="*/ 824350 h 1351606"/>
                <a:gd name="connsiteX29" fmla="*/ 1879466 w 1920164"/>
                <a:gd name="connsiteY29" fmla="*/ 1102268 h 1351606"/>
                <a:gd name="connsiteX30" fmla="*/ 1909989 w 1920164"/>
                <a:gd name="connsiteY30" fmla="*/ 1200868 h 1351606"/>
                <a:gd name="connsiteX31" fmla="*/ 1909989 w 1920164"/>
                <a:gd name="connsiteY31" fmla="*/ 1226352 h 1351606"/>
                <a:gd name="connsiteX32" fmla="*/ 1879466 w 1920164"/>
                <a:gd name="connsiteY32" fmla="*/ 1324951 h 1351606"/>
                <a:gd name="connsiteX33" fmla="*/ 1682957 w 1920164"/>
                <a:gd name="connsiteY33" fmla="*/ 1324951 h 1351606"/>
                <a:gd name="connsiteX34" fmla="*/ 1244011 w 1920164"/>
                <a:gd name="connsiteY34" fmla="*/ 1037460 h 1351606"/>
                <a:gd name="connsiteX35" fmla="*/ 1226141 w 1920164"/>
                <a:gd name="connsiteY35" fmla="*/ 1041093 h 1351606"/>
                <a:gd name="connsiteX36" fmla="*/ 1168342 w 1920164"/>
                <a:gd name="connsiteY36" fmla="*/ 1044909 h 1351606"/>
                <a:gd name="connsiteX37" fmla="*/ 749531 w 1920164"/>
                <a:gd name="connsiteY37" fmla="*/ 1044909 h 1351606"/>
                <a:gd name="connsiteX38" fmla="*/ 691731 w 1920164"/>
                <a:gd name="connsiteY38" fmla="*/ 1041093 h 1351606"/>
                <a:gd name="connsiteX39" fmla="*/ 675610 w 1920164"/>
                <a:gd name="connsiteY39" fmla="*/ 1037815 h 1351606"/>
                <a:gd name="connsiteX40" fmla="*/ 237209 w 1920164"/>
                <a:gd name="connsiteY40" fmla="*/ 1324950 h 1351606"/>
                <a:gd name="connsiteX41" fmla="*/ 40699 w 1920164"/>
                <a:gd name="connsiteY41" fmla="*/ 1324950 h 1351606"/>
                <a:gd name="connsiteX42" fmla="*/ 10175 w 1920164"/>
                <a:gd name="connsiteY42" fmla="*/ 1226350 h 1351606"/>
                <a:gd name="connsiteX43" fmla="*/ 10175 w 1920164"/>
                <a:gd name="connsiteY43" fmla="*/ 1200867 h 1351606"/>
                <a:gd name="connsiteX44" fmla="*/ 40699 w 1920164"/>
                <a:gd name="connsiteY44" fmla="*/ 1102267 h 1351606"/>
                <a:gd name="connsiteX45" fmla="*/ 462734 w 1920164"/>
                <a:gd name="connsiteY45" fmla="*/ 825851 h 1351606"/>
                <a:gd name="connsiteX46" fmla="*/ 462734 w 1920164"/>
                <a:gd name="connsiteY46" fmla="*/ 763092 h 1351606"/>
                <a:gd name="connsiteX47" fmla="*/ 462734 w 1920164"/>
                <a:gd name="connsiteY47" fmla="*/ 595160 h 1351606"/>
                <a:gd name="connsiteX48" fmla="*/ 462734 w 1920164"/>
                <a:gd name="connsiteY48" fmla="*/ 525756 h 1351606"/>
                <a:gd name="connsiteX49" fmla="*/ 40699 w 1920164"/>
                <a:gd name="connsiteY49" fmla="*/ 249340 h 1351606"/>
                <a:gd name="connsiteX50" fmla="*/ 10175 w 1920164"/>
                <a:gd name="connsiteY50" fmla="*/ 150740 h 1351606"/>
                <a:gd name="connsiteX51" fmla="*/ 10175 w 1920164"/>
                <a:gd name="connsiteY51" fmla="*/ 125257 h 1351606"/>
                <a:gd name="connsiteX52" fmla="*/ 40699 w 1920164"/>
                <a:gd name="connsiteY52" fmla="*/ 26656 h 1351606"/>
                <a:gd name="connsiteX53" fmla="*/ 237209 w 1920164"/>
                <a:gd name="connsiteY53" fmla="*/ 26656 h 1351606"/>
                <a:gd name="connsiteX54" fmla="*/ 683353 w 1920164"/>
                <a:gd name="connsiteY54" fmla="*/ 318863 h 1351606"/>
                <a:gd name="connsiteX55" fmla="*/ 691731 w 1920164"/>
                <a:gd name="connsiteY55" fmla="*/ 317159 h 1351606"/>
                <a:gd name="connsiteX56" fmla="*/ 749531 w 1920164"/>
                <a:gd name="connsiteY56" fmla="*/ 313343 h 1351606"/>
                <a:gd name="connsiteX57" fmla="*/ 1168342 w 1920164"/>
                <a:gd name="connsiteY57" fmla="*/ 313343 h 1351606"/>
                <a:gd name="connsiteX58" fmla="*/ 1226141 w 1920164"/>
                <a:gd name="connsiteY58" fmla="*/ 317159 h 1351606"/>
                <a:gd name="connsiteX59" fmla="*/ 1236269 w 1920164"/>
                <a:gd name="connsiteY59" fmla="*/ 319218 h 1351606"/>
                <a:gd name="connsiteX60" fmla="*/ 1682957 w 1920164"/>
                <a:gd name="connsiteY60" fmla="*/ 26656 h 1351606"/>
                <a:gd name="connsiteX61" fmla="*/ 1781212 w 1920164"/>
                <a:gd name="connsiteY61" fmla="*/ 0 h 135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920164" h="1351606">
                  <a:moveTo>
                    <a:pt x="674816" y="571991"/>
                  </a:moveTo>
                  <a:lnTo>
                    <a:pt x="643922" y="602002"/>
                  </a:lnTo>
                  <a:cubicBezTo>
                    <a:pt x="632668" y="619430"/>
                    <a:pt x="626444" y="638591"/>
                    <a:pt x="626444" y="658704"/>
                  </a:cubicBezTo>
                  <a:lnTo>
                    <a:pt x="626444" y="699548"/>
                  </a:lnTo>
                  <a:cubicBezTo>
                    <a:pt x="626444" y="719661"/>
                    <a:pt x="632668" y="738822"/>
                    <a:pt x="643922" y="756249"/>
                  </a:cubicBezTo>
                  <a:lnTo>
                    <a:pt x="674816" y="786260"/>
                  </a:lnTo>
                  <a:lnTo>
                    <a:pt x="674816" y="695267"/>
                  </a:lnTo>
                  <a:lnTo>
                    <a:pt x="674816" y="663110"/>
                  </a:lnTo>
                  <a:lnTo>
                    <a:pt x="674816" y="571991"/>
                  </a:lnTo>
                  <a:close/>
                  <a:moveTo>
                    <a:pt x="1233546" y="564371"/>
                  </a:moveTo>
                  <a:lnTo>
                    <a:pt x="1235014" y="569133"/>
                  </a:lnTo>
                  <a:lnTo>
                    <a:pt x="1235014" y="663110"/>
                  </a:lnTo>
                  <a:lnTo>
                    <a:pt x="1235014" y="695267"/>
                  </a:lnTo>
                  <a:lnTo>
                    <a:pt x="1235014" y="789244"/>
                  </a:lnTo>
                  <a:lnTo>
                    <a:pt x="1233601" y="793827"/>
                  </a:lnTo>
                  <a:lnTo>
                    <a:pt x="1272284" y="756249"/>
                  </a:lnTo>
                  <a:cubicBezTo>
                    <a:pt x="1283538" y="738822"/>
                    <a:pt x="1289762" y="719661"/>
                    <a:pt x="1289762" y="699548"/>
                  </a:cubicBezTo>
                  <a:lnTo>
                    <a:pt x="1289762" y="658704"/>
                  </a:lnTo>
                  <a:cubicBezTo>
                    <a:pt x="1289762" y="638591"/>
                    <a:pt x="1283538" y="619430"/>
                    <a:pt x="1272284" y="602002"/>
                  </a:cubicBezTo>
                  <a:lnTo>
                    <a:pt x="1233546" y="564371"/>
                  </a:lnTo>
                  <a:close/>
                  <a:moveTo>
                    <a:pt x="1781212" y="0"/>
                  </a:moveTo>
                  <a:cubicBezTo>
                    <a:pt x="1816773" y="0"/>
                    <a:pt x="1852334" y="8885"/>
                    <a:pt x="1879466" y="26656"/>
                  </a:cubicBezTo>
                  <a:cubicBezTo>
                    <a:pt x="1920164" y="53312"/>
                    <a:pt x="1930339" y="92389"/>
                    <a:pt x="1909989" y="125256"/>
                  </a:cubicBezTo>
                  <a:lnTo>
                    <a:pt x="1909989" y="150740"/>
                  </a:lnTo>
                  <a:cubicBezTo>
                    <a:pt x="1930339" y="183606"/>
                    <a:pt x="1920164" y="222683"/>
                    <a:pt x="1879466" y="249339"/>
                  </a:cubicBezTo>
                  <a:lnTo>
                    <a:pt x="1455138" y="527257"/>
                  </a:lnTo>
                  <a:lnTo>
                    <a:pt x="1455138" y="595160"/>
                  </a:lnTo>
                  <a:lnTo>
                    <a:pt x="1455138" y="763092"/>
                  </a:lnTo>
                  <a:lnTo>
                    <a:pt x="1455138" y="824350"/>
                  </a:lnTo>
                  <a:lnTo>
                    <a:pt x="1879466" y="1102268"/>
                  </a:lnTo>
                  <a:cubicBezTo>
                    <a:pt x="1920164" y="1128924"/>
                    <a:pt x="1930339" y="1168001"/>
                    <a:pt x="1909989" y="1200868"/>
                  </a:cubicBezTo>
                  <a:lnTo>
                    <a:pt x="1909989" y="1226352"/>
                  </a:lnTo>
                  <a:cubicBezTo>
                    <a:pt x="1930339" y="1259218"/>
                    <a:pt x="1920164" y="1298295"/>
                    <a:pt x="1879466" y="1324951"/>
                  </a:cubicBezTo>
                  <a:cubicBezTo>
                    <a:pt x="1825202" y="1360492"/>
                    <a:pt x="1737221" y="1360492"/>
                    <a:pt x="1682957" y="1324951"/>
                  </a:cubicBezTo>
                  <a:lnTo>
                    <a:pt x="1244011" y="1037460"/>
                  </a:lnTo>
                  <a:lnTo>
                    <a:pt x="1226141" y="1041093"/>
                  </a:lnTo>
                  <a:cubicBezTo>
                    <a:pt x="1207471" y="1043595"/>
                    <a:pt x="1188142" y="1044909"/>
                    <a:pt x="1168342" y="1044909"/>
                  </a:cubicBezTo>
                  <a:lnTo>
                    <a:pt x="749531" y="1044909"/>
                  </a:lnTo>
                  <a:cubicBezTo>
                    <a:pt x="729732" y="1044909"/>
                    <a:pt x="710401" y="1043595"/>
                    <a:pt x="691731" y="1041093"/>
                  </a:cubicBezTo>
                  <a:lnTo>
                    <a:pt x="675610" y="1037815"/>
                  </a:lnTo>
                  <a:lnTo>
                    <a:pt x="237209" y="1324950"/>
                  </a:lnTo>
                  <a:cubicBezTo>
                    <a:pt x="182945" y="1360491"/>
                    <a:pt x="94963" y="1360491"/>
                    <a:pt x="40699" y="1324950"/>
                  </a:cubicBezTo>
                  <a:cubicBezTo>
                    <a:pt x="0" y="1298294"/>
                    <a:pt x="-10175" y="1259217"/>
                    <a:pt x="10175" y="1226350"/>
                  </a:cubicBezTo>
                  <a:lnTo>
                    <a:pt x="10175" y="1200867"/>
                  </a:lnTo>
                  <a:cubicBezTo>
                    <a:pt x="-10175" y="1168000"/>
                    <a:pt x="0" y="1128923"/>
                    <a:pt x="40699" y="1102267"/>
                  </a:cubicBezTo>
                  <a:lnTo>
                    <a:pt x="462734" y="825851"/>
                  </a:lnTo>
                  <a:lnTo>
                    <a:pt x="462734" y="763092"/>
                  </a:lnTo>
                  <a:lnTo>
                    <a:pt x="462734" y="595160"/>
                  </a:lnTo>
                  <a:lnTo>
                    <a:pt x="462734" y="525756"/>
                  </a:lnTo>
                  <a:lnTo>
                    <a:pt x="40699" y="249340"/>
                  </a:lnTo>
                  <a:cubicBezTo>
                    <a:pt x="0" y="222685"/>
                    <a:pt x="-10175" y="183607"/>
                    <a:pt x="10175" y="150740"/>
                  </a:cubicBezTo>
                  <a:lnTo>
                    <a:pt x="10175" y="125257"/>
                  </a:lnTo>
                  <a:cubicBezTo>
                    <a:pt x="-10175" y="92390"/>
                    <a:pt x="0" y="53312"/>
                    <a:pt x="40699" y="26656"/>
                  </a:cubicBezTo>
                  <a:cubicBezTo>
                    <a:pt x="94963" y="-8884"/>
                    <a:pt x="182945" y="-8884"/>
                    <a:pt x="237209" y="26656"/>
                  </a:cubicBezTo>
                  <a:lnTo>
                    <a:pt x="683353" y="318863"/>
                  </a:lnTo>
                  <a:lnTo>
                    <a:pt x="691731" y="317159"/>
                  </a:lnTo>
                  <a:cubicBezTo>
                    <a:pt x="710401" y="314657"/>
                    <a:pt x="729732" y="313343"/>
                    <a:pt x="749531" y="313343"/>
                  </a:cubicBezTo>
                  <a:lnTo>
                    <a:pt x="1168342" y="313343"/>
                  </a:lnTo>
                  <a:cubicBezTo>
                    <a:pt x="1188142" y="313343"/>
                    <a:pt x="1207471" y="314657"/>
                    <a:pt x="1226141" y="317159"/>
                  </a:cubicBezTo>
                  <a:lnTo>
                    <a:pt x="1236269" y="319218"/>
                  </a:lnTo>
                  <a:lnTo>
                    <a:pt x="1682957" y="26656"/>
                  </a:lnTo>
                  <a:cubicBezTo>
                    <a:pt x="1710089" y="8885"/>
                    <a:pt x="1745650" y="0"/>
                    <a:pt x="1781212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546B8728-B258-4701-94D6-E02D6CCA3E33}"/>
                </a:ext>
              </a:extLst>
            </p:cNvPr>
            <p:cNvSpPr/>
            <p:nvPr/>
          </p:nvSpPr>
          <p:spPr>
            <a:xfrm>
              <a:off x="6979996" y="4216995"/>
              <a:ext cx="1920164" cy="1257629"/>
            </a:xfrm>
            <a:custGeom>
              <a:avLst/>
              <a:gdLst>
                <a:gd name="connsiteX0" fmla="*/ 791247 w 1769492"/>
                <a:gd name="connsiteY0" fmla="*/ 631390 h 1769492"/>
                <a:gd name="connsiteX1" fmla="*/ 968721 w 1769492"/>
                <a:gd name="connsiteY1" fmla="*/ 631390 h 1769492"/>
                <a:gd name="connsiteX2" fmla="*/ 1138104 w 1769492"/>
                <a:gd name="connsiteY2" fmla="*/ 800773 h 1769492"/>
                <a:gd name="connsiteX3" fmla="*/ 1138104 w 1769492"/>
                <a:gd name="connsiteY3" fmla="*/ 978245 h 1769492"/>
                <a:gd name="connsiteX4" fmla="*/ 968721 w 1769492"/>
                <a:gd name="connsiteY4" fmla="*/ 1147628 h 1769492"/>
                <a:gd name="connsiteX5" fmla="*/ 791247 w 1769492"/>
                <a:gd name="connsiteY5" fmla="*/ 1147628 h 1769492"/>
                <a:gd name="connsiteX6" fmla="*/ 621864 w 1769492"/>
                <a:gd name="connsiteY6" fmla="*/ 978245 h 1769492"/>
                <a:gd name="connsiteX7" fmla="*/ 621864 w 1769492"/>
                <a:gd name="connsiteY7" fmla="*/ 800773 h 1769492"/>
                <a:gd name="connsiteX8" fmla="*/ 791247 w 1769492"/>
                <a:gd name="connsiteY8" fmla="*/ 631390 h 1769492"/>
                <a:gd name="connsiteX9" fmla="*/ 782247 w 1769492"/>
                <a:gd name="connsiteY9" fmla="*/ 589615 h 1769492"/>
                <a:gd name="connsiteX10" fmla="*/ 577288 w 1769492"/>
                <a:gd name="connsiteY10" fmla="*/ 794574 h 1769492"/>
                <a:gd name="connsiteX11" fmla="*/ 577288 w 1769492"/>
                <a:gd name="connsiteY11" fmla="*/ 984268 h 1769492"/>
                <a:gd name="connsiteX12" fmla="*/ 782247 w 1769492"/>
                <a:gd name="connsiteY12" fmla="*/ 1189227 h 1769492"/>
                <a:gd name="connsiteX13" fmla="*/ 983597 w 1769492"/>
                <a:gd name="connsiteY13" fmla="*/ 1189227 h 1769492"/>
                <a:gd name="connsiteX14" fmla="*/ 1188556 w 1769492"/>
                <a:gd name="connsiteY14" fmla="*/ 984268 h 1769492"/>
                <a:gd name="connsiteX15" fmla="*/ 1188556 w 1769492"/>
                <a:gd name="connsiteY15" fmla="*/ 794574 h 1769492"/>
                <a:gd name="connsiteX16" fmla="*/ 983597 w 1769492"/>
                <a:gd name="connsiteY16" fmla="*/ 589615 h 1769492"/>
                <a:gd name="connsiteX17" fmla="*/ 1641443 w 1769492"/>
                <a:gd name="connsiteY17" fmla="*/ 0 h 1769492"/>
                <a:gd name="connsiteX18" fmla="*/ 1731988 w 1769492"/>
                <a:gd name="connsiteY18" fmla="*/ 37505 h 1769492"/>
                <a:gd name="connsiteX19" fmla="*/ 1731988 w 1769492"/>
                <a:gd name="connsiteY19" fmla="*/ 218595 h 1769492"/>
                <a:gd name="connsiteX20" fmla="*/ 1326844 w 1769492"/>
                <a:gd name="connsiteY20" fmla="*/ 623739 h 1769492"/>
                <a:gd name="connsiteX21" fmla="*/ 1335586 w 1769492"/>
                <a:gd name="connsiteY21" fmla="*/ 651903 h 1769492"/>
                <a:gd name="connsiteX22" fmla="*/ 1340956 w 1769492"/>
                <a:gd name="connsiteY22" fmla="*/ 705167 h 1769492"/>
                <a:gd name="connsiteX23" fmla="*/ 1340956 w 1769492"/>
                <a:gd name="connsiteY23" fmla="*/ 1073675 h 1769492"/>
                <a:gd name="connsiteX24" fmla="*/ 1335586 w 1769492"/>
                <a:gd name="connsiteY24" fmla="*/ 1126939 h 1769492"/>
                <a:gd name="connsiteX25" fmla="*/ 1329059 w 1769492"/>
                <a:gd name="connsiteY25" fmla="*/ 1147969 h 1769492"/>
                <a:gd name="connsiteX26" fmla="*/ 1731988 w 1769492"/>
                <a:gd name="connsiteY26" fmla="*/ 1550898 h 1769492"/>
                <a:gd name="connsiteX27" fmla="*/ 1731988 w 1769492"/>
                <a:gd name="connsiteY27" fmla="*/ 1731988 h 1769492"/>
                <a:gd name="connsiteX28" fmla="*/ 1550898 w 1769492"/>
                <a:gd name="connsiteY28" fmla="*/ 1731988 h 1769492"/>
                <a:gd name="connsiteX29" fmla="*/ 1146395 w 1769492"/>
                <a:gd name="connsiteY29" fmla="*/ 1327486 h 1769492"/>
                <a:gd name="connsiteX30" fmla="*/ 1129928 w 1769492"/>
                <a:gd name="connsiteY30" fmla="*/ 1332598 h 1769492"/>
                <a:gd name="connsiteX31" fmla="*/ 1076664 w 1769492"/>
                <a:gd name="connsiteY31" fmla="*/ 1337967 h 1769492"/>
                <a:gd name="connsiteX32" fmla="*/ 690716 w 1769492"/>
                <a:gd name="connsiteY32" fmla="*/ 1337967 h 1769492"/>
                <a:gd name="connsiteX33" fmla="*/ 637452 w 1769492"/>
                <a:gd name="connsiteY33" fmla="*/ 1332598 h 1769492"/>
                <a:gd name="connsiteX34" fmla="*/ 622596 w 1769492"/>
                <a:gd name="connsiteY34" fmla="*/ 1327986 h 1769492"/>
                <a:gd name="connsiteX35" fmla="*/ 218595 w 1769492"/>
                <a:gd name="connsiteY35" fmla="*/ 1731987 h 1769492"/>
                <a:gd name="connsiteX36" fmla="*/ 37505 w 1769492"/>
                <a:gd name="connsiteY36" fmla="*/ 1731987 h 1769492"/>
                <a:gd name="connsiteX37" fmla="*/ 37505 w 1769492"/>
                <a:gd name="connsiteY37" fmla="*/ 1550896 h 1769492"/>
                <a:gd name="connsiteX38" fmla="*/ 438822 w 1769492"/>
                <a:gd name="connsiteY38" fmla="*/ 1149580 h 1769492"/>
                <a:gd name="connsiteX39" fmla="*/ 431794 w 1769492"/>
                <a:gd name="connsiteY39" fmla="*/ 1126939 h 1769492"/>
                <a:gd name="connsiteX40" fmla="*/ 426424 w 1769492"/>
                <a:gd name="connsiteY40" fmla="*/ 1073675 h 1769492"/>
                <a:gd name="connsiteX41" fmla="*/ 426424 w 1769492"/>
                <a:gd name="connsiteY41" fmla="*/ 705167 h 1769492"/>
                <a:gd name="connsiteX42" fmla="*/ 431794 w 1769492"/>
                <a:gd name="connsiteY42" fmla="*/ 651903 h 1769492"/>
                <a:gd name="connsiteX43" fmla="*/ 441037 w 1769492"/>
                <a:gd name="connsiteY43" fmla="*/ 622128 h 1769492"/>
                <a:gd name="connsiteX44" fmla="*/ 37505 w 1769492"/>
                <a:gd name="connsiteY44" fmla="*/ 218597 h 1769492"/>
                <a:gd name="connsiteX45" fmla="*/ 37505 w 1769492"/>
                <a:gd name="connsiteY45" fmla="*/ 37506 h 1769492"/>
                <a:gd name="connsiteX46" fmla="*/ 218595 w 1769492"/>
                <a:gd name="connsiteY46" fmla="*/ 37506 h 1769492"/>
                <a:gd name="connsiteX47" fmla="*/ 629731 w 1769492"/>
                <a:gd name="connsiteY47" fmla="*/ 448642 h 1769492"/>
                <a:gd name="connsiteX48" fmla="*/ 637452 w 1769492"/>
                <a:gd name="connsiteY48" fmla="*/ 446245 h 1769492"/>
                <a:gd name="connsiteX49" fmla="*/ 690716 w 1769492"/>
                <a:gd name="connsiteY49" fmla="*/ 440875 h 1769492"/>
                <a:gd name="connsiteX50" fmla="*/ 1076664 w 1769492"/>
                <a:gd name="connsiteY50" fmla="*/ 440875 h 1769492"/>
                <a:gd name="connsiteX51" fmla="*/ 1129928 w 1769492"/>
                <a:gd name="connsiteY51" fmla="*/ 446245 h 1769492"/>
                <a:gd name="connsiteX52" fmla="*/ 1139261 w 1769492"/>
                <a:gd name="connsiteY52" fmla="*/ 449142 h 1769492"/>
                <a:gd name="connsiteX53" fmla="*/ 1550898 w 1769492"/>
                <a:gd name="connsiteY53" fmla="*/ 37505 h 1769492"/>
                <a:gd name="connsiteX54" fmla="*/ 1641443 w 1769492"/>
                <a:gd name="connsiteY54" fmla="*/ 0 h 176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769492" h="1769492">
                  <a:moveTo>
                    <a:pt x="791247" y="631390"/>
                  </a:moveTo>
                  <a:lnTo>
                    <a:pt x="968721" y="631390"/>
                  </a:lnTo>
                  <a:cubicBezTo>
                    <a:pt x="1062269" y="631390"/>
                    <a:pt x="1138104" y="707225"/>
                    <a:pt x="1138104" y="800773"/>
                  </a:cubicBezTo>
                  <a:lnTo>
                    <a:pt x="1138104" y="978245"/>
                  </a:lnTo>
                  <a:cubicBezTo>
                    <a:pt x="1138104" y="1071793"/>
                    <a:pt x="1062269" y="1147628"/>
                    <a:pt x="968721" y="1147628"/>
                  </a:cubicBezTo>
                  <a:lnTo>
                    <a:pt x="791247" y="1147628"/>
                  </a:lnTo>
                  <a:cubicBezTo>
                    <a:pt x="697699" y="1147628"/>
                    <a:pt x="621864" y="1071793"/>
                    <a:pt x="621864" y="978245"/>
                  </a:cubicBezTo>
                  <a:lnTo>
                    <a:pt x="621864" y="800773"/>
                  </a:lnTo>
                  <a:cubicBezTo>
                    <a:pt x="621864" y="707225"/>
                    <a:pt x="697699" y="631390"/>
                    <a:pt x="791247" y="631390"/>
                  </a:cubicBezTo>
                  <a:close/>
                  <a:moveTo>
                    <a:pt x="782247" y="589615"/>
                  </a:moveTo>
                  <a:cubicBezTo>
                    <a:pt x="669051" y="589615"/>
                    <a:pt x="577288" y="681378"/>
                    <a:pt x="577288" y="794574"/>
                  </a:cubicBezTo>
                  <a:lnTo>
                    <a:pt x="577288" y="984268"/>
                  </a:lnTo>
                  <a:cubicBezTo>
                    <a:pt x="577288" y="1097464"/>
                    <a:pt x="669051" y="1189227"/>
                    <a:pt x="782247" y="1189227"/>
                  </a:cubicBezTo>
                  <a:lnTo>
                    <a:pt x="983597" y="1189227"/>
                  </a:lnTo>
                  <a:cubicBezTo>
                    <a:pt x="1096793" y="1189227"/>
                    <a:pt x="1188556" y="1097464"/>
                    <a:pt x="1188556" y="984268"/>
                  </a:cubicBezTo>
                  <a:lnTo>
                    <a:pt x="1188556" y="794574"/>
                  </a:lnTo>
                  <a:cubicBezTo>
                    <a:pt x="1188556" y="681378"/>
                    <a:pt x="1096793" y="589615"/>
                    <a:pt x="983597" y="589615"/>
                  </a:cubicBezTo>
                  <a:close/>
                  <a:moveTo>
                    <a:pt x="1641443" y="0"/>
                  </a:moveTo>
                  <a:cubicBezTo>
                    <a:pt x="1674214" y="0"/>
                    <a:pt x="1706985" y="12501"/>
                    <a:pt x="1731988" y="37505"/>
                  </a:cubicBezTo>
                  <a:cubicBezTo>
                    <a:pt x="1781994" y="87512"/>
                    <a:pt x="1781994" y="168588"/>
                    <a:pt x="1731988" y="218595"/>
                  </a:cubicBezTo>
                  <a:lnTo>
                    <a:pt x="1326844" y="623739"/>
                  </a:lnTo>
                  <a:lnTo>
                    <a:pt x="1335586" y="651903"/>
                  </a:lnTo>
                  <a:cubicBezTo>
                    <a:pt x="1339107" y="669108"/>
                    <a:pt x="1340956" y="686922"/>
                    <a:pt x="1340956" y="705167"/>
                  </a:cubicBezTo>
                  <a:lnTo>
                    <a:pt x="1340956" y="1073675"/>
                  </a:lnTo>
                  <a:cubicBezTo>
                    <a:pt x="1340956" y="1091921"/>
                    <a:pt x="1339107" y="1109734"/>
                    <a:pt x="1335586" y="1126939"/>
                  </a:cubicBezTo>
                  <a:lnTo>
                    <a:pt x="1329059" y="1147969"/>
                  </a:lnTo>
                  <a:lnTo>
                    <a:pt x="1731988" y="1550898"/>
                  </a:lnTo>
                  <a:cubicBezTo>
                    <a:pt x="1781994" y="1600905"/>
                    <a:pt x="1781994" y="1681981"/>
                    <a:pt x="1731988" y="1731988"/>
                  </a:cubicBezTo>
                  <a:cubicBezTo>
                    <a:pt x="1681981" y="1781994"/>
                    <a:pt x="1600904" y="1781994"/>
                    <a:pt x="1550898" y="1731988"/>
                  </a:cubicBezTo>
                  <a:lnTo>
                    <a:pt x="1146395" y="1327486"/>
                  </a:lnTo>
                  <a:lnTo>
                    <a:pt x="1129928" y="1332598"/>
                  </a:lnTo>
                  <a:cubicBezTo>
                    <a:pt x="1112723" y="1336118"/>
                    <a:pt x="1094910" y="1337967"/>
                    <a:pt x="1076664" y="1337967"/>
                  </a:cubicBezTo>
                  <a:lnTo>
                    <a:pt x="690716" y="1337967"/>
                  </a:lnTo>
                  <a:cubicBezTo>
                    <a:pt x="672471" y="1337967"/>
                    <a:pt x="654657" y="1336118"/>
                    <a:pt x="637452" y="1332598"/>
                  </a:cubicBezTo>
                  <a:lnTo>
                    <a:pt x="622596" y="1327986"/>
                  </a:lnTo>
                  <a:lnTo>
                    <a:pt x="218595" y="1731987"/>
                  </a:lnTo>
                  <a:cubicBezTo>
                    <a:pt x="168589" y="1781993"/>
                    <a:pt x="87511" y="1781993"/>
                    <a:pt x="37505" y="1731987"/>
                  </a:cubicBezTo>
                  <a:cubicBezTo>
                    <a:pt x="-12502" y="1681980"/>
                    <a:pt x="-12502" y="1600903"/>
                    <a:pt x="37505" y="1550896"/>
                  </a:cubicBezTo>
                  <a:lnTo>
                    <a:pt x="438822" y="1149580"/>
                  </a:lnTo>
                  <a:lnTo>
                    <a:pt x="431794" y="1126939"/>
                  </a:lnTo>
                  <a:cubicBezTo>
                    <a:pt x="428273" y="1109734"/>
                    <a:pt x="426424" y="1091921"/>
                    <a:pt x="426424" y="1073675"/>
                  </a:cubicBezTo>
                  <a:lnTo>
                    <a:pt x="426424" y="705167"/>
                  </a:lnTo>
                  <a:cubicBezTo>
                    <a:pt x="426424" y="686922"/>
                    <a:pt x="428273" y="669108"/>
                    <a:pt x="431794" y="651903"/>
                  </a:cubicBezTo>
                  <a:lnTo>
                    <a:pt x="441037" y="622128"/>
                  </a:lnTo>
                  <a:lnTo>
                    <a:pt x="37505" y="218597"/>
                  </a:lnTo>
                  <a:cubicBezTo>
                    <a:pt x="-12502" y="168590"/>
                    <a:pt x="-12502" y="87513"/>
                    <a:pt x="37505" y="37506"/>
                  </a:cubicBezTo>
                  <a:cubicBezTo>
                    <a:pt x="87511" y="-12500"/>
                    <a:pt x="168589" y="-12500"/>
                    <a:pt x="218595" y="37506"/>
                  </a:cubicBezTo>
                  <a:lnTo>
                    <a:pt x="629731" y="448642"/>
                  </a:lnTo>
                  <a:lnTo>
                    <a:pt x="637452" y="446245"/>
                  </a:lnTo>
                  <a:cubicBezTo>
                    <a:pt x="654657" y="442724"/>
                    <a:pt x="672471" y="440875"/>
                    <a:pt x="690716" y="440875"/>
                  </a:cubicBezTo>
                  <a:lnTo>
                    <a:pt x="1076664" y="440875"/>
                  </a:lnTo>
                  <a:cubicBezTo>
                    <a:pt x="1094910" y="440875"/>
                    <a:pt x="1112723" y="442724"/>
                    <a:pt x="1129928" y="446245"/>
                  </a:cubicBezTo>
                  <a:lnTo>
                    <a:pt x="1139261" y="449142"/>
                  </a:lnTo>
                  <a:lnTo>
                    <a:pt x="1550898" y="37505"/>
                  </a:lnTo>
                  <a:cubicBezTo>
                    <a:pt x="1575901" y="12501"/>
                    <a:pt x="1608672" y="0"/>
                    <a:pt x="16414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51F7E25E-04AD-4E9B-B62D-C7119764D2C9}"/>
                </a:ext>
              </a:extLst>
            </p:cNvPr>
            <p:cNvSpPr/>
            <p:nvPr/>
          </p:nvSpPr>
          <p:spPr>
            <a:xfrm>
              <a:off x="7745806" y="4620983"/>
              <a:ext cx="388544" cy="3129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1C5A600D-9B1F-49B2-BD44-75C669FD0953}"/>
                </a:ext>
              </a:extLst>
            </p:cNvPr>
            <p:cNvSpPr/>
            <p:nvPr/>
          </p:nvSpPr>
          <p:spPr>
            <a:xfrm>
              <a:off x="7948613" y="4646372"/>
              <a:ext cx="118072" cy="9510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180CA914-28D8-4515-B22E-580CBC4A6EAA}"/>
                </a:ext>
              </a:extLst>
            </p:cNvPr>
            <p:cNvSpPr/>
            <p:nvPr/>
          </p:nvSpPr>
          <p:spPr>
            <a:xfrm>
              <a:off x="7064845" y="4952907"/>
              <a:ext cx="54798" cy="44300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02B63F48-8B84-4545-940D-BC5B55F2F5AC}"/>
                </a:ext>
              </a:extLst>
            </p:cNvPr>
            <p:cNvGrpSpPr/>
            <p:nvPr/>
          </p:nvGrpSpPr>
          <p:grpSpPr>
            <a:xfrm>
              <a:off x="6348876" y="4554747"/>
              <a:ext cx="1486810" cy="847666"/>
              <a:chOff x="6661277" y="5518462"/>
              <a:chExt cx="1069204" cy="1069203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C1AF3CB-C9E3-4FE6-95FB-416AB1A29C78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7AA687D-D339-400F-BB88-592134CD24C3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5971C74E-6B22-4E30-9243-AAEC8441A69D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780ECE1-9AF9-401E-A3A1-5B164755BD9D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9A94ADA3-57A8-4779-9256-FC05D8AD041B}"/>
                </a:ext>
              </a:extLst>
            </p:cNvPr>
            <p:cNvSpPr/>
            <p:nvPr/>
          </p:nvSpPr>
          <p:spPr>
            <a:xfrm>
              <a:off x="8734101" y="4952907"/>
              <a:ext cx="54798" cy="44300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A66B0912-AE14-4065-8768-C2DADE9C81E0}"/>
                </a:ext>
              </a:extLst>
            </p:cNvPr>
            <p:cNvGrpSpPr/>
            <p:nvPr/>
          </p:nvGrpSpPr>
          <p:grpSpPr>
            <a:xfrm>
              <a:off x="8018132" y="4554747"/>
              <a:ext cx="1486810" cy="847666"/>
              <a:chOff x="6661277" y="5518462"/>
              <a:chExt cx="1069204" cy="106920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8F1DAA4-C81F-47A8-A6E7-3729C45AFD86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453B322-3E58-4576-96F8-582A78B21731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EBD6E425-A818-4E25-8E76-D8CEB2F34E20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57DD6988-ECBF-4FA1-873D-5048BBCB7C17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2D4059C3-E416-4294-B626-CB9C578831B6}"/>
                </a:ext>
              </a:extLst>
            </p:cNvPr>
            <p:cNvSpPr/>
            <p:nvPr/>
          </p:nvSpPr>
          <p:spPr>
            <a:xfrm>
              <a:off x="8734101" y="3952874"/>
              <a:ext cx="45719" cy="3714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E6D0FAA-127D-437E-8961-080F60E01D98}"/>
                </a:ext>
              </a:extLst>
            </p:cNvPr>
            <p:cNvGrpSpPr/>
            <p:nvPr/>
          </p:nvGrpSpPr>
          <p:grpSpPr>
            <a:xfrm>
              <a:off x="8207293" y="3619702"/>
              <a:ext cx="1099334" cy="626756"/>
              <a:chOff x="6661277" y="5518462"/>
              <a:chExt cx="1069204" cy="1069203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D8F8D28-B28C-42F3-BB56-94CCB677461D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5350936-D9AE-4B53-8266-A945BB8DC56A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104C7B2C-2F46-4045-AC59-29B6C85A940D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B1D1DD0F-7820-4DF1-9B94-53077C39D25A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ACDF249A-6475-4755-A829-5821B61A005B}"/>
                </a:ext>
              </a:extLst>
            </p:cNvPr>
            <p:cNvSpPr/>
            <p:nvPr/>
          </p:nvSpPr>
          <p:spPr>
            <a:xfrm>
              <a:off x="7095801" y="3952874"/>
              <a:ext cx="45719" cy="3714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73CB2369-3E10-4BA2-8688-A6F40B485923}"/>
                </a:ext>
              </a:extLst>
            </p:cNvPr>
            <p:cNvGrpSpPr/>
            <p:nvPr/>
          </p:nvGrpSpPr>
          <p:grpSpPr>
            <a:xfrm>
              <a:off x="6568993" y="3619702"/>
              <a:ext cx="1099334" cy="626756"/>
              <a:chOff x="6661277" y="5518462"/>
              <a:chExt cx="1069204" cy="106920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34D1101-A156-44D4-98D6-7FC72C5A8BF5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B6ACD5C-CB49-48EF-995F-E28FAB1ECF96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2CC23FC1-BFA1-405C-BAE0-413193AEFA62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23221D25-1C77-461E-BD6D-3FBAC7EE6F29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E35504-4551-4264-992E-F9F4D3C29F48}"/>
              </a:ext>
            </a:extLst>
          </p:cNvPr>
          <p:cNvGrpSpPr/>
          <p:nvPr/>
        </p:nvGrpSpPr>
        <p:grpSpPr>
          <a:xfrm>
            <a:off x="3613149" y="849821"/>
            <a:ext cx="2699565" cy="2686865"/>
            <a:chOff x="3613149" y="849821"/>
            <a:chExt cx="2699565" cy="2686865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796D998C-ADD9-40D6-8990-6FD9077FB8EE}"/>
                </a:ext>
              </a:extLst>
            </p:cNvPr>
            <p:cNvSpPr/>
            <p:nvPr/>
          </p:nvSpPr>
          <p:spPr>
            <a:xfrm>
              <a:off x="4051300" y="1282694"/>
              <a:ext cx="1803400" cy="1803400"/>
            </a:xfrm>
            <a:prstGeom prst="ellipse">
              <a:avLst/>
            </a:pr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DFA6443-50D3-44C7-9653-EA5BFCA1B11B}"/>
                </a:ext>
              </a:extLst>
            </p:cNvPr>
            <p:cNvSpPr/>
            <p:nvPr/>
          </p:nvSpPr>
          <p:spPr>
            <a:xfrm>
              <a:off x="4425950" y="1657344"/>
              <a:ext cx="1054100" cy="1054100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6E070EF-7C4A-4E0E-A4F4-EF684723D89F}"/>
                </a:ext>
              </a:extLst>
            </p:cNvPr>
            <p:cNvSpPr/>
            <p:nvPr/>
          </p:nvSpPr>
          <p:spPr>
            <a:xfrm>
              <a:off x="3613150" y="849821"/>
              <a:ext cx="895554" cy="895554"/>
            </a:xfrm>
            <a:custGeom>
              <a:avLst/>
              <a:gdLst>
                <a:gd name="connsiteX0" fmla="*/ 533807 w 895554"/>
                <a:gd name="connsiteY0" fmla="*/ 0 h 895554"/>
                <a:gd name="connsiteX1" fmla="*/ 832264 w 895554"/>
                <a:gd name="connsiteY1" fmla="*/ 91166 h 895554"/>
                <a:gd name="connsiteX2" fmla="*/ 895554 w 895554"/>
                <a:gd name="connsiteY2" fmla="*/ 143385 h 895554"/>
                <a:gd name="connsiteX3" fmla="*/ 845985 w 895554"/>
                <a:gd name="connsiteY3" fmla="*/ 192954 h 895554"/>
                <a:gd name="connsiteX4" fmla="*/ 793069 w 895554"/>
                <a:gd name="connsiteY4" fmla="*/ 149294 h 895554"/>
                <a:gd name="connsiteX5" fmla="*/ 533806 w 895554"/>
                <a:gd name="connsiteY5" fmla="*/ 70100 h 895554"/>
                <a:gd name="connsiteX6" fmla="*/ 70099 w 895554"/>
                <a:gd name="connsiteY6" fmla="*/ 533807 h 895554"/>
                <a:gd name="connsiteX7" fmla="*/ 149293 w 895554"/>
                <a:gd name="connsiteY7" fmla="*/ 793070 h 895554"/>
                <a:gd name="connsiteX8" fmla="*/ 192953 w 895554"/>
                <a:gd name="connsiteY8" fmla="*/ 845986 h 895554"/>
                <a:gd name="connsiteX9" fmla="*/ 143385 w 895554"/>
                <a:gd name="connsiteY9" fmla="*/ 895554 h 895554"/>
                <a:gd name="connsiteX10" fmla="*/ 91166 w 895554"/>
                <a:gd name="connsiteY10" fmla="*/ 832263 h 895554"/>
                <a:gd name="connsiteX11" fmla="*/ 0 w 895554"/>
                <a:gd name="connsiteY11" fmla="*/ 533807 h 895554"/>
                <a:gd name="connsiteX12" fmla="*/ 533807 w 895554"/>
                <a:gd name="connsiteY12" fmla="*/ 0 h 89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5554" h="895554">
                  <a:moveTo>
                    <a:pt x="533807" y="0"/>
                  </a:moveTo>
                  <a:cubicBezTo>
                    <a:pt x="644362" y="0"/>
                    <a:pt x="747068" y="33609"/>
                    <a:pt x="832264" y="91166"/>
                  </a:cubicBezTo>
                  <a:lnTo>
                    <a:pt x="895554" y="143385"/>
                  </a:lnTo>
                  <a:lnTo>
                    <a:pt x="845985" y="192954"/>
                  </a:lnTo>
                  <a:lnTo>
                    <a:pt x="793069" y="149294"/>
                  </a:lnTo>
                  <a:cubicBezTo>
                    <a:pt x="719061" y="99295"/>
                    <a:pt x="629843" y="70100"/>
                    <a:pt x="533806" y="70100"/>
                  </a:cubicBezTo>
                  <a:cubicBezTo>
                    <a:pt x="277708" y="70100"/>
                    <a:pt x="70099" y="277709"/>
                    <a:pt x="70099" y="533807"/>
                  </a:cubicBezTo>
                  <a:cubicBezTo>
                    <a:pt x="70099" y="629844"/>
                    <a:pt x="99294" y="719062"/>
                    <a:pt x="149293" y="793070"/>
                  </a:cubicBezTo>
                  <a:lnTo>
                    <a:pt x="192953" y="845986"/>
                  </a:lnTo>
                  <a:lnTo>
                    <a:pt x="143385" y="895554"/>
                  </a:lnTo>
                  <a:lnTo>
                    <a:pt x="91166" y="832263"/>
                  </a:lnTo>
                  <a:cubicBezTo>
                    <a:pt x="33609" y="747067"/>
                    <a:pt x="0" y="644362"/>
                    <a:pt x="0" y="533807"/>
                  </a:cubicBezTo>
                  <a:cubicBezTo>
                    <a:pt x="0" y="238994"/>
                    <a:pt x="238994" y="0"/>
                    <a:pt x="533807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222856B-7DB2-40AD-BA82-76DEC4509DAE}"/>
                </a:ext>
              </a:extLst>
            </p:cNvPr>
            <p:cNvSpPr/>
            <p:nvPr/>
          </p:nvSpPr>
          <p:spPr>
            <a:xfrm>
              <a:off x="385526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FF7F2D2-D90E-49E3-A3A2-A230DB1BF146}"/>
                </a:ext>
              </a:extLst>
            </p:cNvPr>
            <p:cNvSpPr/>
            <p:nvPr/>
          </p:nvSpPr>
          <p:spPr>
            <a:xfrm rot="3600000">
              <a:off x="385526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5A57DFE-8AF1-41C8-AC55-6B7EB5CFBF00}"/>
                </a:ext>
              </a:extLst>
            </p:cNvPr>
            <p:cNvSpPr/>
            <p:nvPr/>
          </p:nvSpPr>
          <p:spPr>
            <a:xfrm>
              <a:off x="5398994" y="849821"/>
              <a:ext cx="913720" cy="913721"/>
            </a:xfrm>
            <a:custGeom>
              <a:avLst/>
              <a:gdLst>
                <a:gd name="connsiteX0" fmla="*/ 379913 w 913720"/>
                <a:gd name="connsiteY0" fmla="*/ 0 h 913721"/>
                <a:gd name="connsiteX1" fmla="*/ 913720 w 913720"/>
                <a:gd name="connsiteY1" fmla="*/ 533807 h 913721"/>
                <a:gd name="connsiteX2" fmla="*/ 757372 w 913720"/>
                <a:gd name="connsiteY2" fmla="*/ 911265 h 913721"/>
                <a:gd name="connsiteX3" fmla="*/ 754396 w 913720"/>
                <a:gd name="connsiteY3" fmla="*/ 913721 h 913721"/>
                <a:gd name="connsiteX4" fmla="*/ 704827 w 913720"/>
                <a:gd name="connsiteY4" fmla="*/ 864152 h 913721"/>
                <a:gd name="connsiteX5" fmla="*/ 707802 w 913720"/>
                <a:gd name="connsiteY5" fmla="*/ 861697 h 913721"/>
                <a:gd name="connsiteX6" fmla="*/ 843619 w 913720"/>
                <a:gd name="connsiteY6" fmla="*/ 533807 h 913721"/>
                <a:gd name="connsiteX7" fmla="*/ 379912 w 913720"/>
                <a:gd name="connsiteY7" fmla="*/ 70100 h 913721"/>
                <a:gd name="connsiteX8" fmla="*/ 52022 w 913720"/>
                <a:gd name="connsiteY8" fmla="*/ 205917 h 913721"/>
                <a:gd name="connsiteX9" fmla="*/ 49567 w 913720"/>
                <a:gd name="connsiteY9" fmla="*/ 208892 h 913721"/>
                <a:gd name="connsiteX10" fmla="*/ 0 w 913720"/>
                <a:gd name="connsiteY10" fmla="*/ 159324 h 913721"/>
                <a:gd name="connsiteX11" fmla="*/ 2455 w 913720"/>
                <a:gd name="connsiteY11" fmla="*/ 156349 h 913721"/>
                <a:gd name="connsiteX12" fmla="*/ 379913 w 913720"/>
                <a:gd name="connsiteY12" fmla="*/ 0 h 91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3720" h="913721">
                  <a:moveTo>
                    <a:pt x="379913" y="0"/>
                  </a:moveTo>
                  <a:cubicBezTo>
                    <a:pt x="674726" y="0"/>
                    <a:pt x="913720" y="238994"/>
                    <a:pt x="913720" y="533807"/>
                  </a:cubicBezTo>
                  <a:cubicBezTo>
                    <a:pt x="913720" y="681214"/>
                    <a:pt x="853972" y="814665"/>
                    <a:pt x="757372" y="911265"/>
                  </a:cubicBezTo>
                  <a:lnTo>
                    <a:pt x="754396" y="913721"/>
                  </a:lnTo>
                  <a:lnTo>
                    <a:pt x="704827" y="864152"/>
                  </a:lnTo>
                  <a:lnTo>
                    <a:pt x="707802" y="861697"/>
                  </a:lnTo>
                  <a:cubicBezTo>
                    <a:pt x="791717" y="777783"/>
                    <a:pt x="843619" y="661856"/>
                    <a:pt x="843619" y="533807"/>
                  </a:cubicBezTo>
                  <a:cubicBezTo>
                    <a:pt x="843619" y="277709"/>
                    <a:pt x="636010" y="70100"/>
                    <a:pt x="379912" y="70100"/>
                  </a:cubicBezTo>
                  <a:cubicBezTo>
                    <a:pt x="251863" y="70100"/>
                    <a:pt x="135937" y="122002"/>
                    <a:pt x="52022" y="205917"/>
                  </a:cubicBezTo>
                  <a:lnTo>
                    <a:pt x="49567" y="208892"/>
                  </a:lnTo>
                  <a:lnTo>
                    <a:pt x="0" y="159324"/>
                  </a:lnTo>
                  <a:lnTo>
                    <a:pt x="2455" y="156349"/>
                  </a:lnTo>
                  <a:cubicBezTo>
                    <a:pt x="99055" y="59749"/>
                    <a:pt x="232507" y="0"/>
                    <a:pt x="379913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361AAE9-9E6C-46F2-93D8-858AE6ED2B9D}"/>
                </a:ext>
              </a:extLst>
            </p:cNvPr>
            <p:cNvSpPr/>
            <p:nvPr/>
          </p:nvSpPr>
          <p:spPr>
            <a:xfrm>
              <a:off x="548721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A19FDA6-644B-4D6A-89AB-E42B4D0BB524}"/>
                </a:ext>
              </a:extLst>
            </p:cNvPr>
            <p:cNvSpPr/>
            <p:nvPr/>
          </p:nvSpPr>
          <p:spPr>
            <a:xfrm rot="3600000">
              <a:off x="5487212" y="1091933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A04D8CD-2DE5-412D-B51F-90A956197977}"/>
                </a:ext>
              </a:extLst>
            </p:cNvPr>
            <p:cNvSpPr/>
            <p:nvPr/>
          </p:nvSpPr>
          <p:spPr>
            <a:xfrm>
              <a:off x="3613149" y="2614425"/>
              <a:ext cx="922262" cy="922261"/>
            </a:xfrm>
            <a:custGeom>
              <a:avLst/>
              <a:gdLst>
                <a:gd name="connsiteX0" fmla="*/ 169676 w 922262"/>
                <a:gd name="connsiteY0" fmla="*/ 0 h 922261"/>
                <a:gd name="connsiteX1" fmla="*/ 219244 w 922262"/>
                <a:gd name="connsiteY1" fmla="*/ 49568 h 922261"/>
                <a:gd name="connsiteX2" fmla="*/ 205916 w 922262"/>
                <a:gd name="connsiteY2" fmla="*/ 60564 h 922261"/>
                <a:gd name="connsiteX3" fmla="*/ 70099 w 922262"/>
                <a:gd name="connsiteY3" fmla="*/ 388454 h 922261"/>
                <a:gd name="connsiteX4" fmla="*/ 533806 w 922262"/>
                <a:gd name="connsiteY4" fmla="*/ 852161 h 922261"/>
                <a:gd name="connsiteX5" fmla="*/ 861697 w 922262"/>
                <a:gd name="connsiteY5" fmla="*/ 716344 h 922261"/>
                <a:gd name="connsiteX6" fmla="*/ 872693 w 922262"/>
                <a:gd name="connsiteY6" fmla="*/ 703017 h 922261"/>
                <a:gd name="connsiteX7" fmla="*/ 922262 w 922262"/>
                <a:gd name="connsiteY7" fmla="*/ 752585 h 922261"/>
                <a:gd name="connsiteX8" fmla="*/ 911266 w 922262"/>
                <a:gd name="connsiteY8" fmla="*/ 765912 h 922261"/>
                <a:gd name="connsiteX9" fmla="*/ 533807 w 922262"/>
                <a:gd name="connsiteY9" fmla="*/ 922261 h 922261"/>
                <a:gd name="connsiteX10" fmla="*/ 0 w 922262"/>
                <a:gd name="connsiteY10" fmla="*/ 388454 h 922261"/>
                <a:gd name="connsiteX11" fmla="*/ 156349 w 922262"/>
                <a:gd name="connsiteY11" fmla="*/ 10996 h 92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2262" h="922261">
                  <a:moveTo>
                    <a:pt x="169676" y="0"/>
                  </a:moveTo>
                  <a:lnTo>
                    <a:pt x="219244" y="49568"/>
                  </a:lnTo>
                  <a:lnTo>
                    <a:pt x="205916" y="60564"/>
                  </a:lnTo>
                  <a:cubicBezTo>
                    <a:pt x="122001" y="144478"/>
                    <a:pt x="70099" y="260405"/>
                    <a:pt x="70099" y="388454"/>
                  </a:cubicBezTo>
                  <a:cubicBezTo>
                    <a:pt x="70099" y="644552"/>
                    <a:pt x="277708" y="852161"/>
                    <a:pt x="533806" y="852161"/>
                  </a:cubicBezTo>
                  <a:cubicBezTo>
                    <a:pt x="661855" y="852161"/>
                    <a:pt x="777782" y="800259"/>
                    <a:pt x="861697" y="716344"/>
                  </a:cubicBezTo>
                  <a:lnTo>
                    <a:pt x="872693" y="703017"/>
                  </a:lnTo>
                  <a:lnTo>
                    <a:pt x="922262" y="752585"/>
                  </a:lnTo>
                  <a:lnTo>
                    <a:pt x="911266" y="765912"/>
                  </a:lnTo>
                  <a:cubicBezTo>
                    <a:pt x="814666" y="862513"/>
                    <a:pt x="681214" y="922261"/>
                    <a:pt x="533807" y="922261"/>
                  </a:cubicBezTo>
                  <a:cubicBezTo>
                    <a:pt x="238994" y="922261"/>
                    <a:pt x="0" y="683267"/>
                    <a:pt x="0" y="388454"/>
                  </a:cubicBezTo>
                  <a:cubicBezTo>
                    <a:pt x="0" y="241048"/>
                    <a:pt x="59749" y="107596"/>
                    <a:pt x="156349" y="10996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0CFE407-5BA4-40A2-B2CE-C7D81555D8D4}"/>
                </a:ext>
              </a:extLst>
            </p:cNvPr>
            <p:cNvSpPr/>
            <p:nvPr/>
          </p:nvSpPr>
          <p:spPr>
            <a:xfrm>
              <a:off x="385526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00C91DB-73ED-4024-B0F9-7F605BB82101}"/>
                </a:ext>
              </a:extLst>
            </p:cNvPr>
            <p:cNvSpPr/>
            <p:nvPr/>
          </p:nvSpPr>
          <p:spPr>
            <a:xfrm rot="3600000">
              <a:off x="385526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E4BF42E-4943-4F32-BA09-CBEACBF9C566}"/>
                </a:ext>
              </a:extLst>
            </p:cNvPr>
            <p:cNvSpPr/>
            <p:nvPr/>
          </p:nvSpPr>
          <p:spPr>
            <a:xfrm>
              <a:off x="5381473" y="2605446"/>
              <a:ext cx="931240" cy="931240"/>
            </a:xfrm>
            <a:custGeom>
              <a:avLst/>
              <a:gdLst>
                <a:gd name="connsiteX0" fmla="*/ 750682 w 931240"/>
                <a:gd name="connsiteY0" fmla="*/ 0 h 931240"/>
                <a:gd name="connsiteX1" fmla="*/ 774892 w 931240"/>
                <a:gd name="connsiteY1" fmla="*/ 19975 h 931240"/>
                <a:gd name="connsiteX2" fmla="*/ 931240 w 931240"/>
                <a:gd name="connsiteY2" fmla="*/ 397433 h 931240"/>
                <a:gd name="connsiteX3" fmla="*/ 397433 w 931240"/>
                <a:gd name="connsiteY3" fmla="*/ 931240 h 931240"/>
                <a:gd name="connsiteX4" fmla="*/ 19975 w 931240"/>
                <a:gd name="connsiteY4" fmla="*/ 774891 h 931240"/>
                <a:gd name="connsiteX5" fmla="*/ 0 w 931240"/>
                <a:gd name="connsiteY5" fmla="*/ 750682 h 931240"/>
                <a:gd name="connsiteX6" fmla="*/ 49567 w 931240"/>
                <a:gd name="connsiteY6" fmla="*/ 701114 h 931240"/>
                <a:gd name="connsiteX7" fmla="*/ 69542 w 931240"/>
                <a:gd name="connsiteY7" fmla="*/ 725323 h 931240"/>
                <a:gd name="connsiteX8" fmla="*/ 397432 w 931240"/>
                <a:gd name="connsiteY8" fmla="*/ 861140 h 931240"/>
                <a:gd name="connsiteX9" fmla="*/ 861139 w 931240"/>
                <a:gd name="connsiteY9" fmla="*/ 397433 h 931240"/>
                <a:gd name="connsiteX10" fmla="*/ 725323 w 931240"/>
                <a:gd name="connsiteY10" fmla="*/ 69543 h 931240"/>
                <a:gd name="connsiteX11" fmla="*/ 701113 w 931240"/>
                <a:gd name="connsiteY11" fmla="*/ 49568 h 93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1240" h="931240">
                  <a:moveTo>
                    <a:pt x="750682" y="0"/>
                  </a:moveTo>
                  <a:lnTo>
                    <a:pt x="774892" y="19975"/>
                  </a:lnTo>
                  <a:cubicBezTo>
                    <a:pt x="871492" y="116575"/>
                    <a:pt x="931240" y="250027"/>
                    <a:pt x="931240" y="397433"/>
                  </a:cubicBezTo>
                  <a:cubicBezTo>
                    <a:pt x="931240" y="692246"/>
                    <a:pt x="692246" y="931240"/>
                    <a:pt x="397433" y="931240"/>
                  </a:cubicBezTo>
                  <a:cubicBezTo>
                    <a:pt x="250027" y="931240"/>
                    <a:pt x="116575" y="871492"/>
                    <a:pt x="19975" y="774891"/>
                  </a:cubicBezTo>
                  <a:lnTo>
                    <a:pt x="0" y="750682"/>
                  </a:lnTo>
                  <a:lnTo>
                    <a:pt x="49567" y="701114"/>
                  </a:lnTo>
                  <a:lnTo>
                    <a:pt x="69542" y="725323"/>
                  </a:lnTo>
                  <a:cubicBezTo>
                    <a:pt x="153457" y="809238"/>
                    <a:pt x="269383" y="861140"/>
                    <a:pt x="397432" y="861140"/>
                  </a:cubicBezTo>
                  <a:cubicBezTo>
                    <a:pt x="653530" y="861140"/>
                    <a:pt x="861139" y="653531"/>
                    <a:pt x="861139" y="397433"/>
                  </a:cubicBezTo>
                  <a:cubicBezTo>
                    <a:pt x="861139" y="269384"/>
                    <a:pt x="809237" y="153457"/>
                    <a:pt x="725323" y="69543"/>
                  </a:cubicBezTo>
                  <a:lnTo>
                    <a:pt x="701113" y="49568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4A578B2-2BF8-4898-86A1-DF5CC6462099}"/>
                </a:ext>
              </a:extLst>
            </p:cNvPr>
            <p:cNvSpPr/>
            <p:nvPr/>
          </p:nvSpPr>
          <p:spPr>
            <a:xfrm>
              <a:off x="548721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0CAD19A-F8C3-4B9F-A4F1-D4A02A1A84F4}"/>
                </a:ext>
              </a:extLst>
            </p:cNvPr>
            <p:cNvSpPr/>
            <p:nvPr/>
          </p:nvSpPr>
          <p:spPr>
            <a:xfrm rot="3600000">
              <a:off x="5487211" y="2711184"/>
              <a:ext cx="583388" cy="583388"/>
            </a:xfrm>
            <a:custGeom>
              <a:avLst/>
              <a:gdLst>
                <a:gd name="connsiteX0" fmla="*/ 518121 w 543914"/>
                <a:gd name="connsiteY0" fmla="*/ 2442 h 543915"/>
                <a:gd name="connsiteX1" fmla="*/ 540671 w 543914"/>
                <a:gd name="connsiteY1" fmla="*/ 3243 h 543915"/>
                <a:gd name="connsiteX2" fmla="*/ 432287 w 543914"/>
                <a:gd name="connsiteY2" fmla="*/ 171618 h 543915"/>
                <a:gd name="connsiteX3" fmla="*/ 376067 w 543914"/>
                <a:gd name="connsiteY3" fmla="*/ 223124 h 543915"/>
                <a:gd name="connsiteX4" fmla="*/ 358809 w 543914"/>
                <a:gd name="connsiteY4" fmla="*/ 235981 h 543915"/>
                <a:gd name="connsiteX5" fmla="*/ 366072 w 543914"/>
                <a:gd name="connsiteY5" fmla="*/ 271958 h 543915"/>
                <a:gd name="connsiteX6" fmla="*/ 358809 w 543914"/>
                <a:gd name="connsiteY6" fmla="*/ 307935 h 543915"/>
                <a:gd name="connsiteX7" fmla="*/ 376066 w 543914"/>
                <a:gd name="connsiteY7" fmla="*/ 320791 h 543915"/>
                <a:gd name="connsiteX8" fmla="*/ 432286 w 543914"/>
                <a:gd name="connsiteY8" fmla="*/ 372297 h 543915"/>
                <a:gd name="connsiteX9" fmla="*/ 540670 w 543914"/>
                <a:gd name="connsiteY9" fmla="*/ 540672 h 543915"/>
                <a:gd name="connsiteX10" fmla="*/ 372295 w 543914"/>
                <a:gd name="connsiteY10" fmla="*/ 432288 h 543915"/>
                <a:gd name="connsiteX11" fmla="*/ 320789 w 543914"/>
                <a:gd name="connsiteY11" fmla="*/ 376067 h 543915"/>
                <a:gd name="connsiteX12" fmla="*/ 307932 w 543914"/>
                <a:gd name="connsiteY12" fmla="*/ 358809 h 543915"/>
                <a:gd name="connsiteX13" fmla="*/ 271958 w 543914"/>
                <a:gd name="connsiteY13" fmla="*/ 366072 h 543915"/>
                <a:gd name="connsiteX14" fmla="*/ 235981 w 543914"/>
                <a:gd name="connsiteY14" fmla="*/ 358809 h 543915"/>
                <a:gd name="connsiteX15" fmla="*/ 223125 w 543914"/>
                <a:gd name="connsiteY15" fmla="*/ 376066 h 543915"/>
                <a:gd name="connsiteX16" fmla="*/ 171619 w 543914"/>
                <a:gd name="connsiteY16" fmla="*/ 432287 h 543915"/>
                <a:gd name="connsiteX17" fmla="*/ 3244 w 543914"/>
                <a:gd name="connsiteY17" fmla="*/ 540671 h 543915"/>
                <a:gd name="connsiteX18" fmla="*/ 111628 w 543914"/>
                <a:gd name="connsiteY18" fmla="*/ 372296 h 543915"/>
                <a:gd name="connsiteX19" fmla="*/ 167848 w 543914"/>
                <a:gd name="connsiteY19" fmla="*/ 320790 h 543915"/>
                <a:gd name="connsiteX20" fmla="*/ 185107 w 543914"/>
                <a:gd name="connsiteY20" fmla="*/ 307932 h 543915"/>
                <a:gd name="connsiteX21" fmla="*/ 177844 w 543914"/>
                <a:gd name="connsiteY21" fmla="*/ 271958 h 543915"/>
                <a:gd name="connsiteX22" fmla="*/ 185107 w 543914"/>
                <a:gd name="connsiteY22" fmla="*/ 235984 h 543915"/>
                <a:gd name="connsiteX23" fmla="*/ 167847 w 543914"/>
                <a:gd name="connsiteY23" fmla="*/ 223125 h 543915"/>
                <a:gd name="connsiteX24" fmla="*/ 111627 w 543914"/>
                <a:gd name="connsiteY24" fmla="*/ 171619 h 543915"/>
                <a:gd name="connsiteX25" fmla="*/ 3243 w 543914"/>
                <a:gd name="connsiteY25" fmla="*/ 3244 h 543915"/>
                <a:gd name="connsiteX26" fmla="*/ 171618 w 543914"/>
                <a:gd name="connsiteY26" fmla="*/ 111628 h 543915"/>
                <a:gd name="connsiteX27" fmla="*/ 223124 w 543914"/>
                <a:gd name="connsiteY27" fmla="*/ 167849 h 543915"/>
                <a:gd name="connsiteX28" fmla="*/ 235981 w 543914"/>
                <a:gd name="connsiteY28" fmla="*/ 185107 h 543915"/>
                <a:gd name="connsiteX29" fmla="*/ 271958 w 543914"/>
                <a:gd name="connsiteY29" fmla="*/ 177844 h 543915"/>
                <a:gd name="connsiteX30" fmla="*/ 307932 w 543914"/>
                <a:gd name="connsiteY30" fmla="*/ 185107 h 543915"/>
                <a:gd name="connsiteX31" fmla="*/ 320790 w 543914"/>
                <a:gd name="connsiteY31" fmla="*/ 167848 h 543915"/>
                <a:gd name="connsiteX32" fmla="*/ 372296 w 543914"/>
                <a:gd name="connsiteY32" fmla="*/ 111627 h 543915"/>
                <a:gd name="connsiteX33" fmla="*/ 518121 w 543914"/>
                <a:gd name="connsiteY33" fmla="*/ 2442 h 5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914" h="543915">
                  <a:moveTo>
                    <a:pt x="518121" y="2442"/>
                  </a:moveTo>
                  <a:cubicBezTo>
                    <a:pt x="528712" y="-972"/>
                    <a:pt x="536530" y="-898"/>
                    <a:pt x="540671" y="3243"/>
                  </a:cubicBezTo>
                  <a:cubicBezTo>
                    <a:pt x="557237" y="19809"/>
                    <a:pt x="508712" y="95194"/>
                    <a:pt x="432287" y="171618"/>
                  </a:cubicBezTo>
                  <a:cubicBezTo>
                    <a:pt x="413181" y="190724"/>
                    <a:pt x="394140" y="208087"/>
                    <a:pt x="376067" y="223124"/>
                  </a:cubicBezTo>
                  <a:lnTo>
                    <a:pt x="358809" y="235981"/>
                  </a:lnTo>
                  <a:lnTo>
                    <a:pt x="366072" y="271958"/>
                  </a:lnTo>
                  <a:lnTo>
                    <a:pt x="358809" y="307935"/>
                  </a:lnTo>
                  <a:lnTo>
                    <a:pt x="376066" y="320791"/>
                  </a:lnTo>
                  <a:cubicBezTo>
                    <a:pt x="394139" y="335828"/>
                    <a:pt x="413180" y="353191"/>
                    <a:pt x="432286" y="372297"/>
                  </a:cubicBezTo>
                  <a:cubicBezTo>
                    <a:pt x="508711" y="448721"/>
                    <a:pt x="557236" y="524106"/>
                    <a:pt x="540670" y="540672"/>
                  </a:cubicBezTo>
                  <a:cubicBezTo>
                    <a:pt x="524104" y="557238"/>
                    <a:pt x="448720" y="508712"/>
                    <a:pt x="372295" y="432288"/>
                  </a:cubicBezTo>
                  <a:cubicBezTo>
                    <a:pt x="353189" y="413182"/>
                    <a:pt x="335827" y="394140"/>
                    <a:pt x="320789" y="376067"/>
                  </a:cubicBezTo>
                  <a:lnTo>
                    <a:pt x="307932" y="358809"/>
                  </a:lnTo>
                  <a:lnTo>
                    <a:pt x="271958" y="366072"/>
                  </a:lnTo>
                  <a:lnTo>
                    <a:pt x="235981" y="358809"/>
                  </a:lnTo>
                  <a:lnTo>
                    <a:pt x="223125" y="376066"/>
                  </a:lnTo>
                  <a:cubicBezTo>
                    <a:pt x="208087" y="394139"/>
                    <a:pt x="190725" y="413181"/>
                    <a:pt x="171619" y="432287"/>
                  </a:cubicBezTo>
                  <a:cubicBezTo>
                    <a:pt x="95194" y="508711"/>
                    <a:pt x="19810" y="557237"/>
                    <a:pt x="3244" y="540671"/>
                  </a:cubicBezTo>
                  <a:cubicBezTo>
                    <a:pt x="-13322" y="524105"/>
                    <a:pt x="35203" y="448720"/>
                    <a:pt x="111628" y="372296"/>
                  </a:cubicBezTo>
                  <a:cubicBezTo>
                    <a:pt x="130734" y="353190"/>
                    <a:pt x="149775" y="335827"/>
                    <a:pt x="167848" y="320790"/>
                  </a:cubicBezTo>
                  <a:lnTo>
                    <a:pt x="185107" y="307932"/>
                  </a:lnTo>
                  <a:lnTo>
                    <a:pt x="177844" y="271958"/>
                  </a:lnTo>
                  <a:lnTo>
                    <a:pt x="185107" y="235984"/>
                  </a:lnTo>
                  <a:lnTo>
                    <a:pt x="167847" y="223125"/>
                  </a:lnTo>
                  <a:cubicBezTo>
                    <a:pt x="149774" y="208088"/>
                    <a:pt x="130733" y="190725"/>
                    <a:pt x="111627" y="171619"/>
                  </a:cubicBezTo>
                  <a:cubicBezTo>
                    <a:pt x="35202" y="95195"/>
                    <a:pt x="-13323" y="19810"/>
                    <a:pt x="3243" y="3244"/>
                  </a:cubicBezTo>
                  <a:cubicBezTo>
                    <a:pt x="19809" y="-13322"/>
                    <a:pt x="95193" y="35204"/>
                    <a:pt x="171618" y="111628"/>
                  </a:cubicBezTo>
                  <a:cubicBezTo>
                    <a:pt x="190724" y="130734"/>
                    <a:pt x="208086" y="149776"/>
                    <a:pt x="223124" y="167849"/>
                  </a:cubicBezTo>
                  <a:lnTo>
                    <a:pt x="235981" y="185107"/>
                  </a:lnTo>
                  <a:lnTo>
                    <a:pt x="271958" y="177844"/>
                  </a:lnTo>
                  <a:lnTo>
                    <a:pt x="307932" y="185107"/>
                  </a:lnTo>
                  <a:lnTo>
                    <a:pt x="320790" y="167848"/>
                  </a:lnTo>
                  <a:cubicBezTo>
                    <a:pt x="335828" y="149775"/>
                    <a:pt x="353190" y="130733"/>
                    <a:pt x="372296" y="111627"/>
                  </a:cubicBezTo>
                  <a:cubicBezTo>
                    <a:pt x="429615" y="54309"/>
                    <a:pt x="486348" y="12684"/>
                    <a:pt x="518121" y="244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A8397FF-C5F0-4D8D-92C9-CBD5AD7CCBE7}"/>
              </a:ext>
            </a:extLst>
          </p:cNvPr>
          <p:cNvGrpSpPr/>
          <p:nvPr/>
        </p:nvGrpSpPr>
        <p:grpSpPr>
          <a:xfrm>
            <a:off x="6640576" y="908921"/>
            <a:ext cx="2609273" cy="2598314"/>
            <a:chOff x="6640576" y="908921"/>
            <a:chExt cx="2609273" cy="2598314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3D0C9DE-415A-4213-8A23-2971ED84AF40}"/>
                </a:ext>
              </a:extLst>
            </p:cNvPr>
            <p:cNvSpPr/>
            <p:nvPr/>
          </p:nvSpPr>
          <p:spPr>
            <a:xfrm>
              <a:off x="7055332" y="1325053"/>
              <a:ext cx="1769492" cy="1769492"/>
            </a:xfrm>
            <a:custGeom>
              <a:avLst/>
              <a:gdLst>
                <a:gd name="connsiteX0" fmla="*/ 791247 w 1769492"/>
                <a:gd name="connsiteY0" fmla="*/ 631390 h 1769492"/>
                <a:gd name="connsiteX1" fmla="*/ 968721 w 1769492"/>
                <a:gd name="connsiteY1" fmla="*/ 631390 h 1769492"/>
                <a:gd name="connsiteX2" fmla="*/ 1138104 w 1769492"/>
                <a:gd name="connsiteY2" fmla="*/ 800773 h 1769492"/>
                <a:gd name="connsiteX3" fmla="*/ 1138104 w 1769492"/>
                <a:gd name="connsiteY3" fmla="*/ 978245 h 1769492"/>
                <a:gd name="connsiteX4" fmla="*/ 968721 w 1769492"/>
                <a:gd name="connsiteY4" fmla="*/ 1147628 h 1769492"/>
                <a:gd name="connsiteX5" fmla="*/ 791247 w 1769492"/>
                <a:gd name="connsiteY5" fmla="*/ 1147628 h 1769492"/>
                <a:gd name="connsiteX6" fmla="*/ 621864 w 1769492"/>
                <a:gd name="connsiteY6" fmla="*/ 978245 h 1769492"/>
                <a:gd name="connsiteX7" fmla="*/ 621864 w 1769492"/>
                <a:gd name="connsiteY7" fmla="*/ 800773 h 1769492"/>
                <a:gd name="connsiteX8" fmla="*/ 791247 w 1769492"/>
                <a:gd name="connsiteY8" fmla="*/ 631390 h 1769492"/>
                <a:gd name="connsiteX9" fmla="*/ 782247 w 1769492"/>
                <a:gd name="connsiteY9" fmla="*/ 589615 h 1769492"/>
                <a:gd name="connsiteX10" fmla="*/ 577288 w 1769492"/>
                <a:gd name="connsiteY10" fmla="*/ 794574 h 1769492"/>
                <a:gd name="connsiteX11" fmla="*/ 577288 w 1769492"/>
                <a:gd name="connsiteY11" fmla="*/ 984268 h 1769492"/>
                <a:gd name="connsiteX12" fmla="*/ 782247 w 1769492"/>
                <a:gd name="connsiteY12" fmla="*/ 1189227 h 1769492"/>
                <a:gd name="connsiteX13" fmla="*/ 983597 w 1769492"/>
                <a:gd name="connsiteY13" fmla="*/ 1189227 h 1769492"/>
                <a:gd name="connsiteX14" fmla="*/ 1188556 w 1769492"/>
                <a:gd name="connsiteY14" fmla="*/ 984268 h 1769492"/>
                <a:gd name="connsiteX15" fmla="*/ 1188556 w 1769492"/>
                <a:gd name="connsiteY15" fmla="*/ 794574 h 1769492"/>
                <a:gd name="connsiteX16" fmla="*/ 983597 w 1769492"/>
                <a:gd name="connsiteY16" fmla="*/ 589615 h 1769492"/>
                <a:gd name="connsiteX17" fmla="*/ 1641443 w 1769492"/>
                <a:gd name="connsiteY17" fmla="*/ 0 h 1769492"/>
                <a:gd name="connsiteX18" fmla="*/ 1731988 w 1769492"/>
                <a:gd name="connsiteY18" fmla="*/ 37505 h 1769492"/>
                <a:gd name="connsiteX19" fmla="*/ 1731988 w 1769492"/>
                <a:gd name="connsiteY19" fmla="*/ 218595 h 1769492"/>
                <a:gd name="connsiteX20" fmla="*/ 1326844 w 1769492"/>
                <a:gd name="connsiteY20" fmla="*/ 623739 h 1769492"/>
                <a:gd name="connsiteX21" fmla="*/ 1335586 w 1769492"/>
                <a:gd name="connsiteY21" fmla="*/ 651903 h 1769492"/>
                <a:gd name="connsiteX22" fmla="*/ 1340956 w 1769492"/>
                <a:gd name="connsiteY22" fmla="*/ 705167 h 1769492"/>
                <a:gd name="connsiteX23" fmla="*/ 1340956 w 1769492"/>
                <a:gd name="connsiteY23" fmla="*/ 1073675 h 1769492"/>
                <a:gd name="connsiteX24" fmla="*/ 1335586 w 1769492"/>
                <a:gd name="connsiteY24" fmla="*/ 1126939 h 1769492"/>
                <a:gd name="connsiteX25" fmla="*/ 1329059 w 1769492"/>
                <a:gd name="connsiteY25" fmla="*/ 1147969 h 1769492"/>
                <a:gd name="connsiteX26" fmla="*/ 1731988 w 1769492"/>
                <a:gd name="connsiteY26" fmla="*/ 1550898 h 1769492"/>
                <a:gd name="connsiteX27" fmla="*/ 1731988 w 1769492"/>
                <a:gd name="connsiteY27" fmla="*/ 1731988 h 1769492"/>
                <a:gd name="connsiteX28" fmla="*/ 1550898 w 1769492"/>
                <a:gd name="connsiteY28" fmla="*/ 1731988 h 1769492"/>
                <a:gd name="connsiteX29" fmla="*/ 1146395 w 1769492"/>
                <a:gd name="connsiteY29" fmla="*/ 1327486 h 1769492"/>
                <a:gd name="connsiteX30" fmla="*/ 1129928 w 1769492"/>
                <a:gd name="connsiteY30" fmla="*/ 1332598 h 1769492"/>
                <a:gd name="connsiteX31" fmla="*/ 1076664 w 1769492"/>
                <a:gd name="connsiteY31" fmla="*/ 1337967 h 1769492"/>
                <a:gd name="connsiteX32" fmla="*/ 690716 w 1769492"/>
                <a:gd name="connsiteY32" fmla="*/ 1337967 h 1769492"/>
                <a:gd name="connsiteX33" fmla="*/ 637452 w 1769492"/>
                <a:gd name="connsiteY33" fmla="*/ 1332598 h 1769492"/>
                <a:gd name="connsiteX34" fmla="*/ 622596 w 1769492"/>
                <a:gd name="connsiteY34" fmla="*/ 1327986 h 1769492"/>
                <a:gd name="connsiteX35" fmla="*/ 218595 w 1769492"/>
                <a:gd name="connsiteY35" fmla="*/ 1731987 h 1769492"/>
                <a:gd name="connsiteX36" fmla="*/ 37505 w 1769492"/>
                <a:gd name="connsiteY36" fmla="*/ 1731987 h 1769492"/>
                <a:gd name="connsiteX37" fmla="*/ 37505 w 1769492"/>
                <a:gd name="connsiteY37" fmla="*/ 1550896 h 1769492"/>
                <a:gd name="connsiteX38" fmla="*/ 438822 w 1769492"/>
                <a:gd name="connsiteY38" fmla="*/ 1149580 h 1769492"/>
                <a:gd name="connsiteX39" fmla="*/ 431794 w 1769492"/>
                <a:gd name="connsiteY39" fmla="*/ 1126939 h 1769492"/>
                <a:gd name="connsiteX40" fmla="*/ 426424 w 1769492"/>
                <a:gd name="connsiteY40" fmla="*/ 1073675 h 1769492"/>
                <a:gd name="connsiteX41" fmla="*/ 426424 w 1769492"/>
                <a:gd name="connsiteY41" fmla="*/ 705167 h 1769492"/>
                <a:gd name="connsiteX42" fmla="*/ 431794 w 1769492"/>
                <a:gd name="connsiteY42" fmla="*/ 651903 h 1769492"/>
                <a:gd name="connsiteX43" fmla="*/ 441037 w 1769492"/>
                <a:gd name="connsiteY43" fmla="*/ 622128 h 1769492"/>
                <a:gd name="connsiteX44" fmla="*/ 37505 w 1769492"/>
                <a:gd name="connsiteY44" fmla="*/ 218597 h 1769492"/>
                <a:gd name="connsiteX45" fmla="*/ 37505 w 1769492"/>
                <a:gd name="connsiteY45" fmla="*/ 37506 h 1769492"/>
                <a:gd name="connsiteX46" fmla="*/ 218595 w 1769492"/>
                <a:gd name="connsiteY46" fmla="*/ 37506 h 1769492"/>
                <a:gd name="connsiteX47" fmla="*/ 629731 w 1769492"/>
                <a:gd name="connsiteY47" fmla="*/ 448642 h 1769492"/>
                <a:gd name="connsiteX48" fmla="*/ 637452 w 1769492"/>
                <a:gd name="connsiteY48" fmla="*/ 446245 h 1769492"/>
                <a:gd name="connsiteX49" fmla="*/ 690716 w 1769492"/>
                <a:gd name="connsiteY49" fmla="*/ 440875 h 1769492"/>
                <a:gd name="connsiteX50" fmla="*/ 1076664 w 1769492"/>
                <a:gd name="connsiteY50" fmla="*/ 440875 h 1769492"/>
                <a:gd name="connsiteX51" fmla="*/ 1129928 w 1769492"/>
                <a:gd name="connsiteY51" fmla="*/ 446245 h 1769492"/>
                <a:gd name="connsiteX52" fmla="*/ 1139261 w 1769492"/>
                <a:gd name="connsiteY52" fmla="*/ 449142 h 1769492"/>
                <a:gd name="connsiteX53" fmla="*/ 1550898 w 1769492"/>
                <a:gd name="connsiteY53" fmla="*/ 37505 h 1769492"/>
                <a:gd name="connsiteX54" fmla="*/ 1641443 w 1769492"/>
                <a:gd name="connsiteY54" fmla="*/ 0 h 176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769492" h="1769492">
                  <a:moveTo>
                    <a:pt x="791247" y="631390"/>
                  </a:moveTo>
                  <a:lnTo>
                    <a:pt x="968721" y="631390"/>
                  </a:lnTo>
                  <a:cubicBezTo>
                    <a:pt x="1062269" y="631390"/>
                    <a:pt x="1138104" y="707225"/>
                    <a:pt x="1138104" y="800773"/>
                  </a:cubicBezTo>
                  <a:lnTo>
                    <a:pt x="1138104" y="978245"/>
                  </a:lnTo>
                  <a:cubicBezTo>
                    <a:pt x="1138104" y="1071793"/>
                    <a:pt x="1062269" y="1147628"/>
                    <a:pt x="968721" y="1147628"/>
                  </a:cubicBezTo>
                  <a:lnTo>
                    <a:pt x="791247" y="1147628"/>
                  </a:lnTo>
                  <a:cubicBezTo>
                    <a:pt x="697699" y="1147628"/>
                    <a:pt x="621864" y="1071793"/>
                    <a:pt x="621864" y="978245"/>
                  </a:cubicBezTo>
                  <a:lnTo>
                    <a:pt x="621864" y="800773"/>
                  </a:lnTo>
                  <a:cubicBezTo>
                    <a:pt x="621864" y="707225"/>
                    <a:pt x="697699" y="631390"/>
                    <a:pt x="791247" y="631390"/>
                  </a:cubicBezTo>
                  <a:close/>
                  <a:moveTo>
                    <a:pt x="782247" y="589615"/>
                  </a:moveTo>
                  <a:cubicBezTo>
                    <a:pt x="669051" y="589615"/>
                    <a:pt x="577288" y="681378"/>
                    <a:pt x="577288" y="794574"/>
                  </a:cubicBezTo>
                  <a:lnTo>
                    <a:pt x="577288" y="984268"/>
                  </a:lnTo>
                  <a:cubicBezTo>
                    <a:pt x="577288" y="1097464"/>
                    <a:pt x="669051" y="1189227"/>
                    <a:pt x="782247" y="1189227"/>
                  </a:cubicBezTo>
                  <a:lnTo>
                    <a:pt x="983597" y="1189227"/>
                  </a:lnTo>
                  <a:cubicBezTo>
                    <a:pt x="1096793" y="1189227"/>
                    <a:pt x="1188556" y="1097464"/>
                    <a:pt x="1188556" y="984268"/>
                  </a:cubicBezTo>
                  <a:lnTo>
                    <a:pt x="1188556" y="794574"/>
                  </a:lnTo>
                  <a:cubicBezTo>
                    <a:pt x="1188556" y="681378"/>
                    <a:pt x="1096793" y="589615"/>
                    <a:pt x="983597" y="589615"/>
                  </a:cubicBezTo>
                  <a:close/>
                  <a:moveTo>
                    <a:pt x="1641443" y="0"/>
                  </a:moveTo>
                  <a:cubicBezTo>
                    <a:pt x="1674214" y="0"/>
                    <a:pt x="1706985" y="12501"/>
                    <a:pt x="1731988" y="37505"/>
                  </a:cubicBezTo>
                  <a:cubicBezTo>
                    <a:pt x="1781994" y="87512"/>
                    <a:pt x="1781994" y="168588"/>
                    <a:pt x="1731988" y="218595"/>
                  </a:cubicBezTo>
                  <a:lnTo>
                    <a:pt x="1326844" y="623739"/>
                  </a:lnTo>
                  <a:lnTo>
                    <a:pt x="1335586" y="651903"/>
                  </a:lnTo>
                  <a:cubicBezTo>
                    <a:pt x="1339107" y="669108"/>
                    <a:pt x="1340956" y="686922"/>
                    <a:pt x="1340956" y="705167"/>
                  </a:cubicBezTo>
                  <a:lnTo>
                    <a:pt x="1340956" y="1073675"/>
                  </a:lnTo>
                  <a:cubicBezTo>
                    <a:pt x="1340956" y="1091921"/>
                    <a:pt x="1339107" y="1109734"/>
                    <a:pt x="1335586" y="1126939"/>
                  </a:cubicBezTo>
                  <a:lnTo>
                    <a:pt x="1329059" y="1147969"/>
                  </a:lnTo>
                  <a:lnTo>
                    <a:pt x="1731988" y="1550898"/>
                  </a:lnTo>
                  <a:cubicBezTo>
                    <a:pt x="1781994" y="1600905"/>
                    <a:pt x="1781994" y="1681981"/>
                    <a:pt x="1731988" y="1731988"/>
                  </a:cubicBezTo>
                  <a:cubicBezTo>
                    <a:pt x="1681981" y="1781994"/>
                    <a:pt x="1600904" y="1781994"/>
                    <a:pt x="1550898" y="1731988"/>
                  </a:cubicBezTo>
                  <a:lnTo>
                    <a:pt x="1146395" y="1327486"/>
                  </a:lnTo>
                  <a:lnTo>
                    <a:pt x="1129928" y="1332598"/>
                  </a:lnTo>
                  <a:cubicBezTo>
                    <a:pt x="1112723" y="1336118"/>
                    <a:pt x="1094910" y="1337967"/>
                    <a:pt x="1076664" y="1337967"/>
                  </a:cubicBezTo>
                  <a:lnTo>
                    <a:pt x="690716" y="1337967"/>
                  </a:lnTo>
                  <a:cubicBezTo>
                    <a:pt x="672471" y="1337967"/>
                    <a:pt x="654657" y="1336118"/>
                    <a:pt x="637452" y="1332598"/>
                  </a:cubicBezTo>
                  <a:lnTo>
                    <a:pt x="622596" y="1327986"/>
                  </a:lnTo>
                  <a:lnTo>
                    <a:pt x="218595" y="1731987"/>
                  </a:lnTo>
                  <a:cubicBezTo>
                    <a:pt x="168589" y="1781993"/>
                    <a:pt x="87511" y="1781993"/>
                    <a:pt x="37505" y="1731987"/>
                  </a:cubicBezTo>
                  <a:cubicBezTo>
                    <a:pt x="-12502" y="1681980"/>
                    <a:pt x="-12502" y="1600903"/>
                    <a:pt x="37505" y="1550896"/>
                  </a:cubicBezTo>
                  <a:lnTo>
                    <a:pt x="438822" y="1149580"/>
                  </a:lnTo>
                  <a:lnTo>
                    <a:pt x="431794" y="1126939"/>
                  </a:lnTo>
                  <a:cubicBezTo>
                    <a:pt x="428273" y="1109734"/>
                    <a:pt x="426424" y="1091921"/>
                    <a:pt x="426424" y="1073675"/>
                  </a:cubicBezTo>
                  <a:lnTo>
                    <a:pt x="426424" y="705167"/>
                  </a:lnTo>
                  <a:cubicBezTo>
                    <a:pt x="426424" y="686922"/>
                    <a:pt x="428273" y="669108"/>
                    <a:pt x="431794" y="651903"/>
                  </a:cubicBezTo>
                  <a:lnTo>
                    <a:pt x="441037" y="622128"/>
                  </a:lnTo>
                  <a:lnTo>
                    <a:pt x="37505" y="218597"/>
                  </a:lnTo>
                  <a:cubicBezTo>
                    <a:pt x="-12502" y="168590"/>
                    <a:pt x="-12502" y="87513"/>
                    <a:pt x="37505" y="37506"/>
                  </a:cubicBezTo>
                  <a:cubicBezTo>
                    <a:pt x="87511" y="-12500"/>
                    <a:pt x="168589" y="-12500"/>
                    <a:pt x="218595" y="37506"/>
                  </a:cubicBezTo>
                  <a:lnTo>
                    <a:pt x="629731" y="448642"/>
                  </a:lnTo>
                  <a:lnTo>
                    <a:pt x="637452" y="446245"/>
                  </a:lnTo>
                  <a:cubicBezTo>
                    <a:pt x="654657" y="442724"/>
                    <a:pt x="672471" y="440875"/>
                    <a:pt x="690716" y="440875"/>
                  </a:cubicBezTo>
                  <a:lnTo>
                    <a:pt x="1076664" y="440875"/>
                  </a:lnTo>
                  <a:cubicBezTo>
                    <a:pt x="1094910" y="440875"/>
                    <a:pt x="1112723" y="442724"/>
                    <a:pt x="1129928" y="446245"/>
                  </a:cubicBezTo>
                  <a:lnTo>
                    <a:pt x="1139261" y="449142"/>
                  </a:lnTo>
                  <a:lnTo>
                    <a:pt x="1550898" y="37505"/>
                  </a:lnTo>
                  <a:cubicBezTo>
                    <a:pt x="1575901" y="12501"/>
                    <a:pt x="1608672" y="0"/>
                    <a:pt x="16414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0A332F3-367F-4881-8246-FA62148FE08F}"/>
                </a:ext>
              </a:extLst>
            </p:cNvPr>
            <p:cNvGrpSpPr/>
            <p:nvPr/>
          </p:nvGrpSpPr>
          <p:grpSpPr>
            <a:xfrm>
              <a:off x="6640576" y="90892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88B03D82-CA59-41A4-ABB0-DF0E802E2AFA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7B395334-66A2-48C4-BCAF-DEC82E4F1DD8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89B6664-E521-4040-AC07-F73094E7DFF7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E8E220E9-0183-4D0B-BBD8-7C79DF47D2EF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34AB461-3AA4-42C3-8D01-34B3A0842FDE}"/>
                </a:ext>
              </a:extLst>
            </p:cNvPr>
            <p:cNvGrpSpPr/>
            <p:nvPr/>
          </p:nvGrpSpPr>
          <p:grpSpPr>
            <a:xfrm rot="1800000">
              <a:off x="6642907" y="90892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2D1CCA8-089E-4EBE-BF53-4F384D322393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049F3C7D-3165-4167-86E6-056C57FE37FA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692A77C-BFFD-43E4-B895-1433883041C7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9FBBF66D-B36E-493F-A7A5-848995186D08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A17CD69-059C-49E6-BC63-E562C44422A7}"/>
                </a:ext>
              </a:extLst>
            </p:cNvPr>
            <p:cNvGrpSpPr/>
            <p:nvPr/>
          </p:nvGrpSpPr>
          <p:grpSpPr>
            <a:xfrm>
              <a:off x="8141572" y="90892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A0E6BB03-2C2C-46DA-AB07-EFF5B126FD28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3803A5C-8649-4920-9D4F-7EFE8DE7CFE1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0CC9411C-A871-41D6-ACFC-6FC5D855B4C3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E99A1CCA-7F3D-4CCD-93AA-5C649E38EE76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E789E20-84ED-4AD8-B770-11C6A42C8992}"/>
                </a:ext>
              </a:extLst>
            </p:cNvPr>
            <p:cNvGrpSpPr/>
            <p:nvPr/>
          </p:nvGrpSpPr>
          <p:grpSpPr>
            <a:xfrm rot="1800000">
              <a:off x="8143903" y="90892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656BA67D-D0AA-4727-ACE7-0CCB46507F32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83EE56D-4BA6-4A70-9623-2BD452F7B40D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70391D68-45F2-4B94-8E22-AC51775EF483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E1F9A86B-0C0F-4425-8CC5-C6099EA33875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2FCF9E2-ECB4-4730-8E4B-1B077E80CE78}"/>
                </a:ext>
              </a:extLst>
            </p:cNvPr>
            <p:cNvGrpSpPr/>
            <p:nvPr/>
          </p:nvGrpSpPr>
          <p:grpSpPr>
            <a:xfrm>
              <a:off x="6640576" y="240129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E18D8853-9E78-424B-820A-09FED0625DA3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841CAB3-C2D3-4538-B29E-73202526A24B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8295DF4-92C2-4C41-AE2C-325401EB99F8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F2789146-EBFA-4BC4-8A79-A9C94131FA84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6C10A8B9-9215-422A-B994-84538DD38356}"/>
                </a:ext>
              </a:extLst>
            </p:cNvPr>
            <p:cNvGrpSpPr/>
            <p:nvPr/>
          </p:nvGrpSpPr>
          <p:grpSpPr>
            <a:xfrm rot="1800000">
              <a:off x="6642907" y="240129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EF2944D9-FE73-47D3-BE8F-37415B48CEA3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ABBFA10-3BEA-49BB-A67C-A8027536759A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3CF90AE2-71D2-48B1-8995-8234AB25C861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D51CFBB5-798B-4CFE-93C2-71843F5F7FC1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B65044E-FBAD-4317-BE05-AE5480DCBB51}"/>
                </a:ext>
              </a:extLst>
            </p:cNvPr>
            <p:cNvGrpSpPr/>
            <p:nvPr/>
          </p:nvGrpSpPr>
          <p:grpSpPr>
            <a:xfrm>
              <a:off x="8141572" y="2401291"/>
              <a:ext cx="1105946" cy="1105944"/>
              <a:chOff x="707227" y="1804376"/>
              <a:chExt cx="760037" cy="760037"/>
            </a:xfrm>
            <a:solidFill>
              <a:srgbClr val="00B0F0">
                <a:alpha val="69804"/>
              </a:srgbClr>
            </a:solidFill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73BAED17-D64E-46D4-9C58-A9E7030CCCF5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5EB12CF-412D-4FFB-822A-C8C1B602E62D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CF86D82-2273-4D87-A642-9CA9372E7459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8DA92C4-DEE8-4005-A258-71AA770F47A3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C7FC694-C5E8-462B-9F4C-70E798E85944}"/>
                </a:ext>
              </a:extLst>
            </p:cNvPr>
            <p:cNvGrpSpPr/>
            <p:nvPr/>
          </p:nvGrpSpPr>
          <p:grpSpPr>
            <a:xfrm rot="1800000">
              <a:off x="8143903" y="2401291"/>
              <a:ext cx="1105946" cy="1105944"/>
              <a:chOff x="707227" y="1804376"/>
              <a:chExt cx="760037" cy="760037"/>
            </a:xfrm>
            <a:solidFill>
              <a:srgbClr val="00B0F0"/>
            </a:solidFill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58E6C6E-02A6-469D-BAAF-533A8DDEFCF2}"/>
                  </a:ext>
                </a:extLst>
              </p:cNvPr>
              <p:cNvGrpSpPr/>
              <p:nvPr/>
            </p:nvGrpSpPr>
            <p:grpSpPr>
              <a:xfrm rot="2700000">
                <a:off x="707227" y="1804376"/>
                <a:ext cx="760037" cy="760037"/>
                <a:chOff x="1479728" y="617088"/>
                <a:chExt cx="1060450" cy="1060450"/>
              </a:xfrm>
              <a:grpFill/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B4C2C44-2542-4991-9414-E85F8DB8DEFD}"/>
                    </a:ext>
                  </a:extLst>
                </p:cNvPr>
                <p:cNvSpPr/>
                <p:nvPr/>
              </p:nvSpPr>
              <p:spPr>
                <a:xfrm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2A528124-2008-492B-93E9-30BE9A4A8329}"/>
                    </a:ext>
                  </a:extLst>
                </p:cNvPr>
                <p:cNvSpPr/>
                <p:nvPr/>
              </p:nvSpPr>
              <p:spPr>
                <a:xfrm rot="5400000">
                  <a:off x="1479728" y="1088126"/>
                  <a:ext cx="1060450" cy="118374"/>
                </a:xfrm>
                <a:custGeom>
                  <a:avLst/>
                  <a:gdLst>
                    <a:gd name="connsiteX0" fmla="*/ 273050 w 1060450"/>
                    <a:gd name="connsiteY0" fmla="*/ 0 h 118374"/>
                    <a:gd name="connsiteX1" fmla="*/ 466125 w 1060450"/>
                    <a:gd name="connsiteY1" fmla="*/ 17336 h 118374"/>
                    <a:gd name="connsiteX2" fmla="*/ 530225 w 1060450"/>
                    <a:gd name="connsiteY2" fmla="*/ 50880 h 118374"/>
                    <a:gd name="connsiteX3" fmla="*/ 594325 w 1060450"/>
                    <a:gd name="connsiteY3" fmla="*/ 17336 h 118374"/>
                    <a:gd name="connsiteX4" fmla="*/ 787400 w 1060450"/>
                    <a:gd name="connsiteY4" fmla="*/ 0 h 118374"/>
                    <a:gd name="connsiteX5" fmla="*/ 1060450 w 1060450"/>
                    <a:gd name="connsiteY5" fmla="*/ 59187 h 118374"/>
                    <a:gd name="connsiteX6" fmla="*/ 787400 w 1060450"/>
                    <a:gd name="connsiteY6" fmla="*/ 118374 h 118374"/>
                    <a:gd name="connsiteX7" fmla="*/ 594325 w 1060450"/>
                    <a:gd name="connsiteY7" fmla="*/ 101039 h 118374"/>
                    <a:gd name="connsiteX8" fmla="*/ 530225 w 1060450"/>
                    <a:gd name="connsiteY8" fmla="*/ 67495 h 118374"/>
                    <a:gd name="connsiteX9" fmla="*/ 466125 w 1060450"/>
                    <a:gd name="connsiteY9" fmla="*/ 101039 h 118374"/>
                    <a:gd name="connsiteX10" fmla="*/ 273050 w 1060450"/>
                    <a:gd name="connsiteY10" fmla="*/ 118374 h 118374"/>
                    <a:gd name="connsiteX11" fmla="*/ 0 w 1060450"/>
                    <a:gd name="connsiteY11" fmla="*/ 59187 h 118374"/>
                    <a:gd name="connsiteX12" fmla="*/ 273050 w 1060450"/>
                    <a:gd name="connsiteY12" fmla="*/ 0 h 118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60450" h="118374">
                      <a:moveTo>
                        <a:pt x="273050" y="0"/>
                      </a:moveTo>
                      <a:cubicBezTo>
                        <a:pt x="348450" y="0"/>
                        <a:pt x="416713" y="6625"/>
                        <a:pt x="466125" y="17336"/>
                      </a:cubicBezTo>
                      <a:lnTo>
                        <a:pt x="530225" y="50880"/>
                      </a:lnTo>
                      <a:lnTo>
                        <a:pt x="594325" y="17336"/>
                      </a:lnTo>
                      <a:cubicBezTo>
                        <a:pt x="643737" y="6625"/>
                        <a:pt x="712000" y="0"/>
                        <a:pt x="787400" y="0"/>
                      </a:cubicBezTo>
                      <a:cubicBezTo>
                        <a:pt x="938201" y="0"/>
                        <a:pt x="1060450" y="26499"/>
                        <a:pt x="1060450" y="59187"/>
                      </a:cubicBezTo>
                      <a:cubicBezTo>
                        <a:pt x="1060450" y="91875"/>
                        <a:pt x="938201" y="118374"/>
                        <a:pt x="787400" y="118374"/>
                      </a:cubicBezTo>
                      <a:cubicBezTo>
                        <a:pt x="712000" y="118374"/>
                        <a:pt x="643737" y="111749"/>
                        <a:pt x="594325" y="101039"/>
                      </a:cubicBezTo>
                      <a:lnTo>
                        <a:pt x="530225" y="67495"/>
                      </a:lnTo>
                      <a:lnTo>
                        <a:pt x="466125" y="101039"/>
                      </a:lnTo>
                      <a:cubicBezTo>
                        <a:pt x="416713" y="111749"/>
                        <a:pt x="348450" y="118374"/>
                        <a:pt x="273050" y="118374"/>
                      </a:cubicBezTo>
                      <a:cubicBezTo>
                        <a:pt x="122249" y="118374"/>
                        <a:pt x="0" y="91875"/>
                        <a:pt x="0" y="59187"/>
                      </a:cubicBezTo>
                      <a:cubicBezTo>
                        <a:pt x="0" y="26499"/>
                        <a:pt x="122249" y="0"/>
                        <a:pt x="27305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F425885B-7CCF-460D-9B21-F8DF9C03C88B}"/>
                  </a:ext>
                </a:extLst>
              </p:cNvPr>
              <p:cNvSpPr/>
              <p:nvPr/>
            </p:nvSpPr>
            <p:spPr>
              <a:xfrm>
                <a:off x="1033284" y="2130435"/>
                <a:ext cx="107922" cy="10792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8A2686D-65F1-4FF3-91F1-D9067A9CBED3}"/>
                </a:ext>
              </a:extLst>
            </p:cNvPr>
            <p:cNvSpPr/>
            <p:nvPr/>
          </p:nvSpPr>
          <p:spPr>
            <a:xfrm>
              <a:off x="7790059" y="2059780"/>
              <a:ext cx="300038" cy="30003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1204272-6CFC-4104-8E64-AF2D93CCB2B8}"/>
              </a:ext>
            </a:extLst>
          </p:cNvPr>
          <p:cNvGrpSpPr/>
          <p:nvPr/>
        </p:nvGrpSpPr>
        <p:grpSpPr>
          <a:xfrm>
            <a:off x="672860" y="892115"/>
            <a:ext cx="2679940" cy="2679940"/>
            <a:chOff x="598816" y="818071"/>
            <a:chExt cx="2753984" cy="2753984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25395B0-BB0A-47B7-9391-10474C1005D3}"/>
                </a:ext>
              </a:extLst>
            </p:cNvPr>
            <p:cNvSpPr/>
            <p:nvPr/>
          </p:nvSpPr>
          <p:spPr>
            <a:xfrm rot="5400000">
              <a:off x="863504" y="1043133"/>
              <a:ext cx="2282523" cy="2282524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AC33344-D390-4389-A624-9266248FDA3E}"/>
                </a:ext>
              </a:extLst>
            </p:cNvPr>
            <p:cNvSpPr/>
            <p:nvPr/>
          </p:nvSpPr>
          <p:spPr>
            <a:xfrm rot="5400000">
              <a:off x="1420619" y="1600251"/>
              <a:ext cx="1168292" cy="1168292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: 塗りつぶしなし 62">
              <a:extLst>
                <a:ext uri="{FF2B5EF4-FFF2-40B4-BE49-F238E27FC236}">
                  <a16:creationId xmlns:a16="http://schemas.microsoft.com/office/drawing/2014/main" id="{17D91031-D14C-4C19-A3C9-F28F686C45D5}"/>
                </a:ext>
              </a:extLst>
            </p:cNvPr>
            <p:cNvSpPr/>
            <p:nvPr/>
          </p:nvSpPr>
          <p:spPr>
            <a:xfrm>
              <a:off x="1516335" y="818071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円: 塗りつぶしなし 63">
              <a:extLst>
                <a:ext uri="{FF2B5EF4-FFF2-40B4-BE49-F238E27FC236}">
                  <a16:creationId xmlns:a16="http://schemas.microsoft.com/office/drawing/2014/main" id="{3A2ADD43-548C-4D28-9933-0B2F2A2326EE}"/>
                </a:ext>
              </a:extLst>
            </p:cNvPr>
            <p:cNvSpPr/>
            <p:nvPr/>
          </p:nvSpPr>
          <p:spPr>
            <a:xfrm>
              <a:off x="1516335" y="2595195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円: 塗りつぶしなし 64">
              <a:extLst>
                <a:ext uri="{FF2B5EF4-FFF2-40B4-BE49-F238E27FC236}">
                  <a16:creationId xmlns:a16="http://schemas.microsoft.com/office/drawing/2014/main" id="{D410470E-22E9-48B7-BFE3-5626274581A2}"/>
                </a:ext>
              </a:extLst>
            </p:cNvPr>
            <p:cNvSpPr/>
            <p:nvPr/>
          </p:nvSpPr>
          <p:spPr>
            <a:xfrm>
              <a:off x="2375940" y="1695965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円: 塗りつぶしなし 65">
              <a:extLst>
                <a:ext uri="{FF2B5EF4-FFF2-40B4-BE49-F238E27FC236}">
                  <a16:creationId xmlns:a16="http://schemas.microsoft.com/office/drawing/2014/main" id="{108DE402-306A-4474-B223-173446374099}"/>
                </a:ext>
              </a:extLst>
            </p:cNvPr>
            <p:cNvSpPr/>
            <p:nvPr/>
          </p:nvSpPr>
          <p:spPr>
            <a:xfrm>
              <a:off x="598816" y="1695965"/>
              <a:ext cx="976860" cy="976860"/>
            </a:xfrm>
            <a:prstGeom prst="donut">
              <a:avLst>
                <a:gd name="adj" fmla="val 8424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882A64B-D4A0-4853-9E69-2FEC0BF2BD2E}"/>
                </a:ext>
              </a:extLst>
            </p:cNvPr>
            <p:cNvSpPr/>
            <p:nvPr/>
          </p:nvSpPr>
          <p:spPr>
            <a:xfrm>
              <a:off x="1684974" y="27608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0D44C3C-8116-451C-AA21-33B981803127}"/>
                </a:ext>
              </a:extLst>
            </p:cNvPr>
            <p:cNvSpPr/>
            <p:nvPr/>
          </p:nvSpPr>
          <p:spPr>
            <a:xfrm rot="1800000">
              <a:off x="1684974" y="27608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B9AB9F6A-2DBD-4C7F-82D8-61E98BAE45D4}"/>
                </a:ext>
              </a:extLst>
            </p:cNvPr>
            <p:cNvSpPr/>
            <p:nvPr/>
          </p:nvSpPr>
          <p:spPr>
            <a:xfrm>
              <a:off x="1914227" y="299014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9E90274-D817-4EFD-8C18-996A8A9C6A64}"/>
                </a:ext>
              </a:extLst>
            </p:cNvPr>
            <p:cNvSpPr/>
            <p:nvPr/>
          </p:nvSpPr>
          <p:spPr>
            <a:xfrm>
              <a:off x="1684974" y="98923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AD90B71-3113-4C9B-B6DA-42DF39A933EB}"/>
                </a:ext>
              </a:extLst>
            </p:cNvPr>
            <p:cNvSpPr/>
            <p:nvPr/>
          </p:nvSpPr>
          <p:spPr>
            <a:xfrm rot="1800000">
              <a:off x="1684974" y="98923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F453567A-C355-4D9E-8ED5-53AF3DFB3DB1}"/>
                </a:ext>
              </a:extLst>
            </p:cNvPr>
            <p:cNvSpPr/>
            <p:nvPr/>
          </p:nvSpPr>
          <p:spPr>
            <a:xfrm>
              <a:off x="1914227" y="121849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7119547-4200-4D0D-B335-A6F11A19F43C}"/>
                </a:ext>
              </a:extLst>
            </p:cNvPr>
            <p:cNvSpPr/>
            <p:nvPr/>
          </p:nvSpPr>
          <p:spPr>
            <a:xfrm>
              <a:off x="7578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2720748-D2A7-45E2-BA80-79F37004C505}"/>
                </a:ext>
              </a:extLst>
            </p:cNvPr>
            <p:cNvSpPr/>
            <p:nvPr/>
          </p:nvSpPr>
          <p:spPr>
            <a:xfrm rot="1800000">
              <a:off x="7578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E6C6C29A-9517-4D2E-97D6-3645105FB0D2}"/>
                </a:ext>
              </a:extLst>
            </p:cNvPr>
            <p:cNvSpPr/>
            <p:nvPr/>
          </p:nvSpPr>
          <p:spPr>
            <a:xfrm>
              <a:off x="987127" y="208844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0A1D8A3-67F7-4570-AB30-CB5EEA5B5DC1}"/>
                </a:ext>
              </a:extLst>
            </p:cNvPr>
            <p:cNvSpPr/>
            <p:nvPr/>
          </p:nvSpPr>
          <p:spPr>
            <a:xfrm>
              <a:off x="25485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BCC01E1-E9AA-4B42-B0F1-9AA6E024F7C2}"/>
                </a:ext>
              </a:extLst>
            </p:cNvPr>
            <p:cNvSpPr/>
            <p:nvPr/>
          </p:nvSpPr>
          <p:spPr>
            <a:xfrm rot="1800000">
              <a:off x="2548574" y="1859187"/>
              <a:ext cx="645476" cy="645476"/>
            </a:xfrm>
            <a:custGeom>
              <a:avLst/>
              <a:gdLst>
                <a:gd name="connsiteX0" fmla="*/ 380354 w 881140"/>
                <a:gd name="connsiteY0" fmla="*/ 459523 h 881140"/>
                <a:gd name="connsiteX1" fmla="*/ 425579 w 881140"/>
                <a:gd name="connsiteY1" fmla="*/ 460255 h 881140"/>
                <a:gd name="connsiteX2" fmla="*/ 266454 w 881140"/>
                <a:gd name="connsiteY2" fmla="*/ 855783 h 881140"/>
                <a:gd name="connsiteX3" fmla="*/ 78269 w 881140"/>
                <a:gd name="connsiteY3" fmla="*/ 797936 h 881140"/>
                <a:gd name="connsiteX4" fmla="*/ 25357 w 881140"/>
                <a:gd name="connsiteY4" fmla="*/ 614687 h 881140"/>
                <a:gd name="connsiteX5" fmla="*/ 380354 w 881140"/>
                <a:gd name="connsiteY5" fmla="*/ 459523 h 881140"/>
                <a:gd name="connsiteX6" fmla="*/ 505278 w 881140"/>
                <a:gd name="connsiteY6" fmla="*/ 455031 h 881140"/>
                <a:gd name="connsiteX7" fmla="*/ 855783 w 881140"/>
                <a:gd name="connsiteY7" fmla="*/ 614687 h 881140"/>
                <a:gd name="connsiteX8" fmla="*/ 797936 w 881140"/>
                <a:gd name="connsiteY8" fmla="*/ 802871 h 881140"/>
                <a:gd name="connsiteX9" fmla="*/ 614687 w 881140"/>
                <a:gd name="connsiteY9" fmla="*/ 855783 h 881140"/>
                <a:gd name="connsiteX10" fmla="*/ 460255 w 881140"/>
                <a:gd name="connsiteY10" fmla="*/ 455561 h 881140"/>
                <a:gd name="connsiteX11" fmla="*/ 505278 w 881140"/>
                <a:gd name="connsiteY11" fmla="*/ 455031 h 881140"/>
                <a:gd name="connsiteX12" fmla="*/ 657760 w 881140"/>
                <a:gd name="connsiteY12" fmla="*/ 2004 h 881140"/>
                <a:gd name="connsiteX13" fmla="*/ 802872 w 881140"/>
                <a:gd name="connsiteY13" fmla="*/ 83205 h 881140"/>
                <a:gd name="connsiteX14" fmla="*/ 855783 w 881140"/>
                <a:gd name="connsiteY14" fmla="*/ 266454 h 881140"/>
                <a:gd name="connsiteX15" fmla="*/ 455561 w 881140"/>
                <a:gd name="connsiteY15" fmla="*/ 420887 h 881140"/>
                <a:gd name="connsiteX16" fmla="*/ 614688 w 881140"/>
                <a:gd name="connsiteY16" fmla="*/ 25358 h 881140"/>
                <a:gd name="connsiteX17" fmla="*/ 657760 w 881140"/>
                <a:gd name="connsiteY17" fmla="*/ 2004 h 881140"/>
                <a:gd name="connsiteX18" fmla="*/ 224153 w 881140"/>
                <a:gd name="connsiteY18" fmla="*/ 1232 h 881140"/>
                <a:gd name="connsiteX19" fmla="*/ 266454 w 881140"/>
                <a:gd name="connsiteY19" fmla="*/ 25357 h 881140"/>
                <a:gd name="connsiteX20" fmla="*/ 420886 w 881140"/>
                <a:gd name="connsiteY20" fmla="*/ 425579 h 881140"/>
                <a:gd name="connsiteX21" fmla="*/ 25358 w 881140"/>
                <a:gd name="connsiteY21" fmla="*/ 266452 h 881140"/>
                <a:gd name="connsiteX22" fmla="*/ 83205 w 881140"/>
                <a:gd name="connsiteY22" fmla="*/ 78268 h 881140"/>
                <a:gd name="connsiteX23" fmla="*/ 224153 w 881140"/>
                <a:gd name="connsiteY23" fmla="*/ 1232 h 88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1140" h="881140">
                  <a:moveTo>
                    <a:pt x="380354" y="459523"/>
                  </a:moveTo>
                  <a:cubicBezTo>
                    <a:pt x="397118" y="457907"/>
                    <a:pt x="412402" y="458022"/>
                    <a:pt x="425579" y="460255"/>
                  </a:cubicBezTo>
                  <a:cubicBezTo>
                    <a:pt x="443442" y="565675"/>
                    <a:pt x="321044" y="801193"/>
                    <a:pt x="266454" y="855783"/>
                  </a:cubicBezTo>
                  <a:cubicBezTo>
                    <a:pt x="211864" y="910373"/>
                    <a:pt x="144846" y="864513"/>
                    <a:pt x="78269" y="797936"/>
                  </a:cubicBezTo>
                  <a:cubicBezTo>
                    <a:pt x="11692" y="731359"/>
                    <a:pt x="-29233" y="669277"/>
                    <a:pt x="25357" y="614687"/>
                  </a:cubicBezTo>
                  <a:cubicBezTo>
                    <a:pt x="73123" y="566920"/>
                    <a:pt x="263007" y="470832"/>
                    <a:pt x="380354" y="459523"/>
                  </a:cubicBezTo>
                  <a:close/>
                  <a:moveTo>
                    <a:pt x="505278" y="455031"/>
                  </a:moveTo>
                  <a:cubicBezTo>
                    <a:pt x="621727" y="467239"/>
                    <a:pt x="808017" y="566920"/>
                    <a:pt x="855783" y="614687"/>
                  </a:cubicBezTo>
                  <a:cubicBezTo>
                    <a:pt x="910373" y="669277"/>
                    <a:pt x="864512" y="736294"/>
                    <a:pt x="797936" y="802871"/>
                  </a:cubicBezTo>
                  <a:cubicBezTo>
                    <a:pt x="731359" y="869448"/>
                    <a:pt x="669277" y="910373"/>
                    <a:pt x="614687" y="855783"/>
                  </a:cubicBezTo>
                  <a:cubicBezTo>
                    <a:pt x="560097" y="801193"/>
                    <a:pt x="442392" y="560981"/>
                    <a:pt x="460255" y="455561"/>
                  </a:cubicBezTo>
                  <a:cubicBezTo>
                    <a:pt x="473432" y="453328"/>
                    <a:pt x="488642" y="453287"/>
                    <a:pt x="505278" y="455031"/>
                  </a:cubicBezTo>
                  <a:close/>
                  <a:moveTo>
                    <a:pt x="657760" y="2004"/>
                  </a:moveTo>
                  <a:cubicBezTo>
                    <a:pt x="702759" y="-5007"/>
                    <a:pt x="752940" y="33273"/>
                    <a:pt x="802872" y="83205"/>
                  </a:cubicBezTo>
                  <a:cubicBezTo>
                    <a:pt x="869448" y="149781"/>
                    <a:pt x="910373" y="211864"/>
                    <a:pt x="855783" y="266454"/>
                  </a:cubicBezTo>
                  <a:cubicBezTo>
                    <a:pt x="801193" y="321044"/>
                    <a:pt x="560981" y="438749"/>
                    <a:pt x="455561" y="420887"/>
                  </a:cubicBezTo>
                  <a:cubicBezTo>
                    <a:pt x="437700" y="315467"/>
                    <a:pt x="560098" y="79948"/>
                    <a:pt x="614688" y="25358"/>
                  </a:cubicBezTo>
                  <a:cubicBezTo>
                    <a:pt x="628336" y="11711"/>
                    <a:pt x="642760" y="4341"/>
                    <a:pt x="657760" y="2004"/>
                  </a:cubicBezTo>
                  <a:close/>
                  <a:moveTo>
                    <a:pt x="224153" y="1232"/>
                  </a:moveTo>
                  <a:cubicBezTo>
                    <a:pt x="238690" y="4031"/>
                    <a:pt x="252806" y="11709"/>
                    <a:pt x="266454" y="25357"/>
                  </a:cubicBezTo>
                  <a:cubicBezTo>
                    <a:pt x="321044" y="79947"/>
                    <a:pt x="438749" y="320159"/>
                    <a:pt x="420886" y="425579"/>
                  </a:cubicBezTo>
                  <a:cubicBezTo>
                    <a:pt x="315467" y="443440"/>
                    <a:pt x="79948" y="321042"/>
                    <a:pt x="25358" y="266452"/>
                  </a:cubicBezTo>
                  <a:cubicBezTo>
                    <a:pt x="-29232" y="211862"/>
                    <a:pt x="16629" y="144844"/>
                    <a:pt x="83205" y="78268"/>
                  </a:cubicBezTo>
                  <a:cubicBezTo>
                    <a:pt x="133137" y="28336"/>
                    <a:pt x="180541" y="-7168"/>
                    <a:pt x="224153" y="12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AFC3F2CF-5344-4E4C-96DE-EC3FEDBEE955}"/>
                </a:ext>
              </a:extLst>
            </p:cNvPr>
            <p:cNvSpPr/>
            <p:nvPr/>
          </p:nvSpPr>
          <p:spPr>
            <a:xfrm>
              <a:off x="2777827" y="2088440"/>
              <a:ext cx="186971" cy="186971"/>
            </a:xfrm>
            <a:prstGeom prst="ellipse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F40794C5-E963-481A-9605-59A2213B7483}"/>
              </a:ext>
            </a:extLst>
          </p:cNvPr>
          <p:cNvGrpSpPr/>
          <p:nvPr/>
        </p:nvGrpSpPr>
        <p:grpSpPr>
          <a:xfrm>
            <a:off x="672860" y="4007556"/>
            <a:ext cx="2682815" cy="2260501"/>
            <a:chOff x="597790" y="4267052"/>
            <a:chExt cx="2810423" cy="2368021"/>
          </a:xfrm>
        </p:grpSpPr>
        <p:sp>
          <p:nvSpPr>
            <p:cNvPr id="80" name="四角形: 角を丸くする 10">
              <a:extLst>
                <a:ext uri="{FF2B5EF4-FFF2-40B4-BE49-F238E27FC236}">
                  <a16:creationId xmlns:a16="http://schemas.microsoft.com/office/drawing/2014/main" id="{22675F35-51E0-4C2B-B0CE-742EE1B54FCF}"/>
                </a:ext>
              </a:extLst>
            </p:cNvPr>
            <p:cNvSpPr/>
            <p:nvPr/>
          </p:nvSpPr>
          <p:spPr>
            <a:xfrm>
              <a:off x="1072126" y="5232473"/>
              <a:ext cx="109016" cy="1123444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角を丸くする 10">
              <a:extLst>
                <a:ext uri="{FF2B5EF4-FFF2-40B4-BE49-F238E27FC236}">
                  <a16:creationId xmlns:a16="http://schemas.microsoft.com/office/drawing/2014/main" id="{3B07BD78-299F-4761-9248-FEBB35115BE0}"/>
                </a:ext>
              </a:extLst>
            </p:cNvPr>
            <p:cNvSpPr/>
            <p:nvPr/>
          </p:nvSpPr>
          <p:spPr>
            <a:xfrm>
              <a:off x="1941929" y="5511629"/>
              <a:ext cx="109016" cy="1123444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角を丸くする 10">
              <a:extLst>
                <a:ext uri="{FF2B5EF4-FFF2-40B4-BE49-F238E27FC236}">
                  <a16:creationId xmlns:a16="http://schemas.microsoft.com/office/drawing/2014/main" id="{ED097CB7-A276-42F9-B5EA-2A59E618D179}"/>
                </a:ext>
              </a:extLst>
            </p:cNvPr>
            <p:cNvSpPr/>
            <p:nvPr/>
          </p:nvSpPr>
          <p:spPr>
            <a:xfrm>
              <a:off x="2856329" y="5114754"/>
              <a:ext cx="109016" cy="1123444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07500C97-265E-4E5D-8F70-EB18F815BE15}"/>
                </a:ext>
              </a:extLst>
            </p:cNvPr>
            <p:cNvSpPr/>
            <p:nvPr/>
          </p:nvSpPr>
          <p:spPr>
            <a:xfrm rot="5400000">
              <a:off x="1292371" y="4051843"/>
              <a:ext cx="1424794" cy="2282524"/>
            </a:xfrm>
            <a:custGeom>
              <a:avLst/>
              <a:gdLst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739892 w 1424794"/>
                <a:gd name="connsiteY16" fmla="*/ 2257227 h 2282524"/>
                <a:gd name="connsiteX17" fmla="*/ 712397 w 1424794"/>
                <a:gd name="connsiteY17" fmla="*/ 2222946 h 2282524"/>
                <a:gd name="connsiteX18" fmla="*/ 684902 w 1424794"/>
                <a:gd name="connsiteY18" fmla="*/ 2257228 h 2282524"/>
                <a:gd name="connsiteX19" fmla="*/ 617147 w 1424794"/>
                <a:gd name="connsiteY19" fmla="*/ 2282524 h 2282524"/>
                <a:gd name="connsiteX20" fmla="*/ 617147 w 1424794"/>
                <a:gd name="connsiteY20" fmla="*/ 2282523 h 2282524"/>
                <a:gd name="connsiteX21" fmla="*/ 443080 w 1424794"/>
                <a:gd name="connsiteY21" fmla="*/ 1960628 h 2282524"/>
                <a:gd name="connsiteX22" fmla="*/ 174067 w 1424794"/>
                <a:gd name="connsiteY22" fmla="*/ 1463156 h 2282524"/>
                <a:gd name="connsiteX23" fmla="*/ 0 w 1424794"/>
                <a:gd name="connsiteY23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739892 w 1424794"/>
                <a:gd name="connsiteY16" fmla="*/ 2257227 h 2282524"/>
                <a:gd name="connsiteX17" fmla="*/ 684902 w 1424794"/>
                <a:gd name="connsiteY17" fmla="*/ 2257228 h 2282524"/>
                <a:gd name="connsiteX18" fmla="*/ 617147 w 1424794"/>
                <a:gd name="connsiteY18" fmla="*/ 2282524 h 2282524"/>
                <a:gd name="connsiteX19" fmla="*/ 617147 w 1424794"/>
                <a:gd name="connsiteY19" fmla="*/ 2282523 h 2282524"/>
                <a:gd name="connsiteX20" fmla="*/ 443080 w 1424794"/>
                <a:gd name="connsiteY20" fmla="*/ 1960628 h 2282524"/>
                <a:gd name="connsiteX21" fmla="*/ 174067 w 1424794"/>
                <a:gd name="connsiteY21" fmla="*/ 1463156 h 2282524"/>
                <a:gd name="connsiteX22" fmla="*/ 0 w 1424794"/>
                <a:gd name="connsiteY22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739892 w 1424794"/>
                <a:gd name="connsiteY16" fmla="*/ 2257227 h 2282524"/>
                <a:gd name="connsiteX17" fmla="*/ 617147 w 1424794"/>
                <a:gd name="connsiteY17" fmla="*/ 2282524 h 2282524"/>
                <a:gd name="connsiteX18" fmla="*/ 617147 w 1424794"/>
                <a:gd name="connsiteY18" fmla="*/ 2282523 h 2282524"/>
                <a:gd name="connsiteX19" fmla="*/ 443080 w 1424794"/>
                <a:gd name="connsiteY19" fmla="*/ 1960628 h 2282524"/>
                <a:gd name="connsiteX20" fmla="*/ 174067 w 1424794"/>
                <a:gd name="connsiteY20" fmla="*/ 1463156 h 2282524"/>
                <a:gd name="connsiteX21" fmla="*/ 0 w 1424794"/>
                <a:gd name="connsiteY21" fmla="*/ 1141261 h 2282524"/>
                <a:gd name="connsiteX0" fmla="*/ 0 w 1424794"/>
                <a:gd name="connsiteY0" fmla="*/ 1141261 h 2283340"/>
                <a:gd name="connsiteX1" fmla="*/ 174067 w 1424794"/>
                <a:gd name="connsiteY1" fmla="*/ 819366 h 2283340"/>
                <a:gd name="connsiteX2" fmla="*/ 443080 w 1424794"/>
                <a:gd name="connsiteY2" fmla="*/ 321895 h 2283340"/>
                <a:gd name="connsiteX3" fmla="*/ 617147 w 1424794"/>
                <a:gd name="connsiteY3" fmla="*/ 0 h 2283340"/>
                <a:gd name="connsiteX4" fmla="*/ 684902 w 1424794"/>
                <a:gd name="connsiteY4" fmla="*/ 25296 h 2283340"/>
                <a:gd name="connsiteX5" fmla="*/ 712397 w 1424794"/>
                <a:gd name="connsiteY5" fmla="*/ 59577 h 2283340"/>
                <a:gd name="connsiteX6" fmla="*/ 739892 w 1424794"/>
                <a:gd name="connsiteY6" fmla="*/ 25296 h 2283340"/>
                <a:gd name="connsiteX7" fmla="*/ 807647 w 1424794"/>
                <a:gd name="connsiteY7" fmla="*/ 0 h 2283340"/>
                <a:gd name="connsiteX8" fmla="*/ 981715 w 1424794"/>
                <a:gd name="connsiteY8" fmla="*/ 321895 h 2283340"/>
                <a:gd name="connsiteX9" fmla="*/ 1250727 w 1424794"/>
                <a:gd name="connsiteY9" fmla="*/ 819367 h 2283340"/>
                <a:gd name="connsiteX10" fmla="*/ 1424794 w 1424794"/>
                <a:gd name="connsiteY10" fmla="*/ 1141262 h 2283340"/>
                <a:gd name="connsiteX11" fmla="*/ 1424794 w 1424794"/>
                <a:gd name="connsiteY11" fmla="*/ 1141261 h 2283340"/>
                <a:gd name="connsiteX12" fmla="*/ 1250726 w 1424794"/>
                <a:gd name="connsiteY12" fmla="*/ 1463156 h 2283340"/>
                <a:gd name="connsiteX13" fmla="*/ 981714 w 1424794"/>
                <a:gd name="connsiteY13" fmla="*/ 1960629 h 2283340"/>
                <a:gd name="connsiteX14" fmla="*/ 807647 w 1424794"/>
                <a:gd name="connsiteY14" fmla="*/ 2282524 h 2283340"/>
                <a:gd name="connsiteX15" fmla="*/ 807647 w 1424794"/>
                <a:gd name="connsiteY15" fmla="*/ 2282523 h 2283340"/>
                <a:gd name="connsiteX16" fmla="*/ 735129 w 1424794"/>
                <a:gd name="connsiteY16" fmla="*/ 2271515 h 2283340"/>
                <a:gd name="connsiteX17" fmla="*/ 617147 w 1424794"/>
                <a:gd name="connsiteY17" fmla="*/ 2282524 h 2283340"/>
                <a:gd name="connsiteX18" fmla="*/ 617147 w 1424794"/>
                <a:gd name="connsiteY18" fmla="*/ 2282523 h 2283340"/>
                <a:gd name="connsiteX19" fmla="*/ 443080 w 1424794"/>
                <a:gd name="connsiteY19" fmla="*/ 1960628 h 2283340"/>
                <a:gd name="connsiteX20" fmla="*/ 174067 w 1424794"/>
                <a:gd name="connsiteY20" fmla="*/ 1463156 h 2283340"/>
                <a:gd name="connsiteX21" fmla="*/ 0 w 1424794"/>
                <a:gd name="connsiteY21" fmla="*/ 1141261 h 2283340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12397 w 1424794"/>
                <a:gd name="connsiteY5" fmla="*/ 59577 h 2282524"/>
                <a:gd name="connsiteX6" fmla="*/ 739892 w 1424794"/>
                <a:gd name="connsiteY6" fmla="*/ 25296 h 2282524"/>
                <a:gd name="connsiteX7" fmla="*/ 807647 w 1424794"/>
                <a:gd name="connsiteY7" fmla="*/ 0 h 2282524"/>
                <a:gd name="connsiteX8" fmla="*/ 981715 w 1424794"/>
                <a:gd name="connsiteY8" fmla="*/ 321895 h 2282524"/>
                <a:gd name="connsiteX9" fmla="*/ 1250727 w 1424794"/>
                <a:gd name="connsiteY9" fmla="*/ 819367 h 2282524"/>
                <a:gd name="connsiteX10" fmla="*/ 1424794 w 1424794"/>
                <a:gd name="connsiteY10" fmla="*/ 1141262 h 2282524"/>
                <a:gd name="connsiteX11" fmla="*/ 1424794 w 1424794"/>
                <a:gd name="connsiteY11" fmla="*/ 1141261 h 2282524"/>
                <a:gd name="connsiteX12" fmla="*/ 1250726 w 1424794"/>
                <a:gd name="connsiteY12" fmla="*/ 1463156 h 2282524"/>
                <a:gd name="connsiteX13" fmla="*/ 981714 w 1424794"/>
                <a:gd name="connsiteY13" fmla="*/ 1960629 h 2282524"/>
                <a:gd name="connsiteX14" fmla="*/ 807647 w 1424794"/>
                <a:gd name="connsiteY14" fmla="*/ 2282524 h 2282524"/>
                <a:gd name="connsiteX15" fmla="*/ 807647 w 1424794"/>
                <a:gd name="connsiteY15" fmla="*/ 2282523 h 2282524"/>
                <a:gd name="connsiteX16" fmla="*/ 617147 w 1424794"/>
                <a:gd name="connsiteY16" fmla="*/ 2282524 h 2282524"/>
                <a:gd name="connsiteX17" fmla="*/ 617147 w 1424794"/>
                <a:gd name="connsiteY17" fmla="*/ 2282523 h 2282524"/>
                <a:gd name="connsiteX18" fmla="*/ 443080 w 1424794"/>
                <a:gd name="connsiteY18" fmla="*/ 1960628 h 2282524"/>
                <a:gd name="connsiteX19" fmla="*/ 174067 w 1424794"/>
                <a:gd name="connsiteY19" fmla="*/ 1463156 h 2282524"/>
                <a:gd name="connsiteX20" fmla="*/ 0 w 1424794"/>
                <a:gd name="connsiteY20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739892 w 1424794"/>
                <a:gd name="connsiteY5" fmla="*/ 25296 h 2282524"/>
                <a:gd name="connsiteX6" fmla="*/ 807647 w 1424794"/>
                <a:gd name="connsiteY6" fmla="*/ 0 h 2282524"/>
                <a:gd name="connsiteX7" fmla="*/ 981715 w 1424794"/>
                <a:gd name="connsiteY7" fmla="*/ 321895 h 2282524"/>
                <a:gd name="connsiteX8" fmla="*/ 1250727 w 1424794"/>
                <a:gd name="connsiteY8" fmla="*/ 819367 h 2282524"/>
                <a:gd name="connsiteX9" fmla="*/ 1424794 w 1424794"/>
                <a:gd name="connsiteY9" fmla="*/ 1141262 h 2282524"/>
                <a:gd name="connsiteX10" fmla="*/ 1424794 w 1424794"/>
                <a:gd name="connsiteY10" fmla="*/ 1141261 h 2282524"/>
                <a:gd name="connsiteX11" fmla="*/ 1250726 w 1424794"/>
                <a:gd name="connsiteY11" fmla="*/ 1463156 h 2282524"/>
                <a:gd name="connsiteX12" fmla="*/ 981714 w 1424794"/>
                <a:gd name="connsiteY12" fmla="*/ 1960629 h 2282524"/>
                <a:gd name="connsiteX13" fmla="*/ 807647 w 1424794"/>
                <a:gd name="connsiteY13" fmla="*/ 2282524 h 2282524"/>
                <a:gd name="connsiteX14" fmla="*/ 807647 w 1424794"/>
                <a:gd name="connsiteY14" fmla="*/ 2282523 h 2282524"/>
                <a:gd name="connsiteX15" fmla="*/ 617147 w 1424794"/>
                <a:gd name="connsiteY15" fmla="*/ 2282524 h 2282524"/>
                <a:gd name="connsiteX16" fmla="*/ 617147 w 1424794"/>
                <a:gd name="connsiteY16" fmla="*/ 2282523 h 2282524"/>
                <a:gd name="connsiteX17" fmla="*/ 443080 w 1424794"/>
                <a:gd name="connsiteY17" fmla="*/ 1960628 h 2282524"/>
                <a:gd name="connsiteX18" fmla="*/ 174067 w 1424794"/>
                <a:gd name="connsiteY18" fmla="*/ 1463156 h 2282524"/>
                <a:gd name="connsiteX19" fmla="*/ 0 w 1424794"/>
                <a:gd name="connsiteY19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684902 w 1424794"/>
                <a:gd name="connsiteY4" fmla="*/ 25296 h 2282524"/>
                <a:gd name="connsiteX5" fmla="*/ 807647 w 1424794"/>
                <a:gd name="connsiteY5" fmla="*/ 0 h 2282524"/>
                <a:gd name="connsiteX6" fmla="*/ 981715 w 1424794"/>
                <a:gd name="connsiteY6" fmla="*/ 321895 h 2282524"/>
                <a:gd name="connsiteX7" fmla="*/ 1250727 w 1424794"/>
                <a:gd name="connsiteY7" fmla="*/ 819367 h 2282524"/>
                <a:gd name="connsiteX8" fmla="*/ 1424794 w 1424794"/>
                <a:gd name="connsiteY8" fmla="*/ 1141262 h 2282524"/>
                <a:gd name="connsiteX9" fmla="*/ 1424794 w 1424794"/>
                <a:gd name="connsiteY9" fmla="*/ 1141261 h 2282524"/>
                <a:gd name="connsiteX10" fmla="*/ 1250726 w 1424794"/>
                <a:gd name="connsiteY10" fmla="*/ 1463156 h 2282524"/>
                <a:gd name="connsiteX11" fmla="*/ 981714 w 1424794"/>
                <a:gd name="connsiteY11" fmla="*/ 1960629 h 2282524"/>
                <a:gd name="connsiteX12" fmla="*/ 807647 w 1424794"/>
                <a:gd name="connsiteY12" fmla="*/ 2282524 h 2282524"/>
                <a:gd name="connsiteX13" fmla="*/ 807647 w 1424794"/>
                <a:gd name="connsiteY13" fmla="*/ 2282523 h 2282524"/>
                <a:gd name="connsiteX14" fmla="*/ 617147 w 1424794"/>
                <a:gd name="connsiteY14" fmla="*/ 2282524 h 2282524"/>
                <a:gd name="connsiteX15" fmla="*/ 617147 w 1424794"/>
                <a:gd name="connsiteY15" fmla="*/ 2282523 h 2282524"/>
                <a:gd name="connsiteX16" fmla="*/ 443080 w 1424794"/>
                <a:gd name="connsiteY16" fmla="*/ 1960628 h 2282524"/>
                <a:gd name="connsiteX17" fmla="*/ 174067 w 1424794"/>
                <a:gd name="connsiteY17" fmla="*/ 1463156 h 2282524"/>
                <a:gd name="connsiteX18" fmla="*/ 0 w 1424794"/>
                <a:gd name="connsiteY18" fmla="*/ 1141261 h 2282524"/>
                <a:gd name="connsiteX0" fmla="*/ 0 w 1424794"/>
                <a:gd name="connsiteY0" fmla="*/ 1141282 h 2282545"/>
                <a:gd name="connsiteX1" fmla="*/ 174067 w 1424794"/>
                <a:gd name="connsiteY1" fmla="*/ 819387 h 2282545"/>
                <a:gd name="connsiteX2" fmla="*/ 443080 w 1424794"/>
                <a:gd name="connsiteY2" fmla="*/ 321916 h 2282545"/>
                <a:gd name="connsiteX3" fmla="*/ 617147 w 1424794"/>
                <a:gd name="connsiteY3" fmla="*/ 21 h 2282545"/>
                <a:gd name="connsiteX4" fmla="*/ 684902 w 1424794"/>
                <a:gd name="connsiteY4" fmla="*/ 25317 h 2282545"/>
                <a:gd name="connsiteX5" fmla="*/ 807647 w 1424794"/>
                <a:gd name="connsiteY5" fmla="*/ 21 h 2282545"/>
                <a:gd name="connsiteX6" fmla="*/ 981715 w 1424794"/>
                <a:gd name="connsiteY6" fmla="*/ 321916 h 2282545"/>
                <a:gd name="connsiteX7" fmla="*/ 1250727 w 1424794"/>
                <a:gd name="connsiteY7" fmla="*/ 819388 h 2282545"/>
                <a:gd name="connsiteX8" fmla="*/ 1424794 w 1424794"/>
                <a:gd name="connsiteY8" fmla="*/ 1141283 h 2282545"/>
                <a:gd name="connsiteX9" fmla="*/ 1424794 w 1424794"/>
                <a:gd name="connsiteY9" fmla="*/ 1141282 h 2282545"/>
                <a:gd name="connsiteX10" fmla="*/ 1250726 w 1424794"/>
                <a:gd name="connsiteY10" fmla="*/ 1463177 h 2282545"/>
                <a:gd name="connsiteX11" fmla="*/ 981714 w 1424794"/>
                <a:gd name="connsiteY11" fmla="*/ 1960650 h 2282545"/>
                <a:gd name="connsiteX12" fmla="*/ 807647 w 1424794"/>
                <a:gd name="connsiteY12" fmla="*/ 2282545 h 2282545"/>
                <a:gd name="connsiteX13" fmla="*/ 807647 w 1424794"/>
                <a:gd name="connsiteY13" fmla="*/ 2282544 h 2282545"/>
                <a:gd name="connsiteX14" fmla="*/ 617147 w 1424794"/>
                <a:gd name="connsiteY14" fmla="*/ 2282545 h 2282545"/>
                <a:gd name="connsiteX15" fmla="*/ 617147 w 1424794"/>
                <a:gd name="connsiteY15" fmla="*/ 2282544 h 2282545"/>
                <a:gd name="connsiteX16" fmla="*/ 443080 w 1424794"/>
                <a:gd name="connsiteY16" fmla="*/ 1960649 h 2282545"/>
                <a:gd name="connsiteX17" fmla="*/ 174067 w 1424794"/>
                <a:gd name="connsiteY17" fmla="*/ 1463177 h 2282545"/>
                <a:gd name="connsiteX18" fmla="*/ 0 w 1424794"/>
                <a:gd name="connsiteY18" fmla="*/ 1141282 h 2282545"/>
                <a:gd name="connsiteX0" fmla="*/ 0 w 1424794"/>
                <a:gd name="connsiteY0" fmla="*/ 1181497 h 2322760"/>
                <a:gd name="connsiteX1" fmla="*/ 174067 w 1424794"/>
                <a:gd name="connsiteY1" fmla="*/ 859602 h 2322760"/>
                <a:gd name="connsiteX2" fmla="*/ 443080 w 1424794"/>
                <a:gd name="connsiteY2" fmla="*/ 362131 h 2322760"/>
                <a:gd name="connsiteX3" fmla="*/ 617147 w 1424794"/>
                <a:gd name="connsiteY3" fmla="*/ 40236 h 2322760"/>
                <a:gd name="connsiteX4" fmla="*/ 807647 w 1424794"/>
                <a:gd name="connsiteY4" fmla="*/ 40236 h 2322760"/>
                <a:gd name="connsiteX5" fmla="*/ 981715 w 1424794"/>
                <a:gd name="connsiteY5" fmla="*/ 362131 h 2322760"/>
                <a:gd name="connsiteX6" fmla="*/ 1250727 w 1424794"/>
                <a:gd name="connsiteY6" fmla="*/ 859603 h 2322760"/>
                <a:gd name="connsiteX7" fmla="*/ 1424794 w 1424794"/>
                <a:gd name="connsiteY7" fmla="*/ 1181498 h 2322760"/>
                <a:gd name="connsiteX8" fmla="*/ 1424794 w 1424794"/>
                <a:gd name="connsiteY8" fmla="*/ 1181497 h 2322760"/>
                <a:gd name="connsiteX9" fmla="*/ 1250726 w 1424794"/>
                <a:gd name="connsiteY9" fmla="*/ 1503392 h 2322760"/>
                <a:gd name="connsiteX10" fmla="*/ 981714 w 1424794"/>
                <a:gd name="connsiteY10" fmla="*/ 2000865 h 2322760"/>
                <a:gd name="connsiteX11" fmla="*/ 807647 w 1424794"/>
                <a:gd name="connsiteY11" fmla="*/ 2322760 h 2322760"/>
                <a:gd name="connsiteX12" fmla="*/ 807647 w 1424794"/>
                <a:gd name="connsiteY12" fmla="*/ 2322759 h 2322760"/>
                <a:gd name="connsiteX13" fmla="*/ 617147 w 1424794"/>
                <a:gd name="connsiteY13" fmla="*/ 2322760 h 2322760"/>
                <a:gd name="connsiteX14" fmla="*/ 617147 w 1424794"/>
                <a:gd name="connsiteY14" fmla="*/ 2322759 h 2322760"/>
                <a:gd name="connsiteX15" fmla="*/ 443080 w 1424794"/>
                <a:gd name="connsiteY15" fmla="*/ 2000864 h 2322760"/>
                <a:gd name="connsiteX16" fmla="*/ 174067 w 1424794"/>
                <a:gd name="connsiteY16" fmla="*/ 1503392 h 2322760"/>
                <a:gd name="connsiteX17" fmla="*/ 0 w 1424794"/>
                <a:gd name="connsiteY17" fmla="*/ 1181497 h 2322760"/>
                <a:gd name="connsiteX0" fmla="*/ 0 w 1424794"/>
                <a:gd name="connsiteY0" fmla="*/ 1141261 h 2282524"/>
                <a:gd name="connsiteX1" fmla="*/ 174067 w 1424794"/>
                <a:gd name="connsiteY1" fmla="*/ 819366 h 2282524"/>
                <a:gd name="connsiteX2" fmla="*/ 443080 w 1424794"/>
                <a:gd name="connsiteY2" fmla="*/ 321895 h 2282524"/>
                <a:gd name="connsiteX3" fmla="*/ 617147 w 1424794"/>
                <a:gd name="connsiteY3" fmla="*/ 0 h 2282524"/>
                <a:gd name="connsiteX4" fmla="*/ 807647 w 1424794"/>
                <a:gd name="connsiteY4" fmla="*/ 0 h 2282524"/>
                <a:gd name="connsiteX5" fmla="*/ 981715 w 1424794"/>
                <a:gd name="connsiteY5" fmla="*/ 321895 h 2282524"/>
                <a:gd name="connsiteX6" fmla="*/ 1250727 w 1424794"/>
                <a:gd name="connsiteY6" fmla="*/ 819367 h 2282524"/>
                <a:gd name="connsiteX7" fmla="*/ 1424794 w 1424794"/>
                <a:gd name="connsiteY7" fmla="*/ 1141262 h 2282524"/>
                <a:gd name="connsiteX8" fmla="*/ 1424794 w 1424794"/>
                <a:gd name="connsiteY8" fmla="*/ 1141261 h 2282524"/>
                <a:gd name="connsiteX9" fmla="*/ 1250726 w 1424794"/>
                <a:gd name="connsiteY9" fmla="*/ 1463156 h 2282524"/>
                <a:gd name="connsiteX10" fmla="*/ 981714 w 1424794"/>
                <a:gd name="connsiteY10" fmla="*/ 1960629 h 2282524"/>
                <a:gd name="connsiteX11" fmla="*/ 807647 w 1424794"/>
                <a:gd name="connsiteY11" fmla="*/ 2282524 h 2282524"/>
                <a:gd name="connsiteX12" fmla="*/ 807647 w 1424794"/>
                <a:gd name="connsiteY12" fmla="*/ 2282523 h 2282524"/>
                <a:gd name="connsiteX13" fmla="*/ 617147 w 1424794"/>
                <a:gd name="connsiteY13" fmla="*/ 2282524 h 2282524"/>
                <a:gd name="connsiteX14" fmla="*/ 617147 w 1424794"/>
                <a:gd name="connsiteY14" fmla="*/ 2282523 h 2282524"/>
                <a:gd name="connsiteX15" fmla="*/ 443080 w 1424794"/>
                <a:gd name="connsiteY15" fmla="*/ 1960628 h 2282524"/>
                <a:gd name="connsiteX16" fmla="*/ 174067 w 1424794"/>
                <a:gd name="connsiteY16" fmla="*/ 1463156 h 2282524"/>
                <a:gd name="connsiteX17" fmla="*/ 0 w 1424794"/>
                <a:gd name="connsiteY17" fmla="*/ 1141261 h 228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24794" h="2282524">
                  <a:moveTo>
                    <a:pt x="0" y="1141261"/>
                  </a:moveTo>
                  <a:cubicBezTo>
                    <a:pt x="0" y="963483"/>
                    <a:pt x="77933" y="819366"/>
                    <a:pt x="174067" y="819366"/>
                  </a:cubicBezTo>
                  <a:lnTo>
                    <a:pt x="443080" y="321895"/>
                  </a:lnTo>
                  <a:cubicBezTo>
                    <a:pt x="443080" y="144117"/>
                    <a:pt x="521012" y="0"/>
                    <a:pt x="617147" y="0"/>
                  </a:cubicBezTo>
                  <a:lnTo>
                    <a:pt x="807647" y="0"/>
                  </a:lnTo>
                  <a:cubicBezTo>
                    <a:pt x="903782" y="0"/>
                    <a:pt x="981715" y="144117"/>
                    <a:pt x="981715" y="321895"/>
                  </a:cubicBezTo>
                  <a:lnTo>
                    <a:pt x="1250727" y="819367"/>
                  </a:lnTo>
                  <a:cubicBezTo>
                    <a:pt x="1346862" y="819367"/>
                    <a:pt x="1424794" y="963484"/>
                    <a:pt x="1424794" y="1141262"/>
                  </a:cubicBezTo>
                  <a:lnTo>
                    <a:pt x="1424794" y="1141261"/>
                  </a:lnTo>
                  <a:cubicBezTo>
                    <a:pt x="1424794" y="1319039"/>
                    <a:pt x="1346861" y="1463156"/>
                    <a:pt x="1250726" y="1463156"/>
                  </a:cubicBezTo>
                  <a:lnTo>
                    <a:pt x="981714" y="1960629"/>
                  </a:lnTo>
                  <a:cubicBezTo>
                    <a:pt x="981714" y="2138407"/>
                    <a:pt x="903782" y="2282524"/>
                    <a:pt x="807647" y="2282524"/>
                  </a:cubicBezTo>
                  <a:lnTo>
                    <a:pt x="807647" y="2282523"/>
                  </a:lnTo>
                  <a:lnTo>
                    <a:pt x="617147" y="2282524"/>
                  </a:lnTo>
                  <a:lnTo>
                    <a:pt x="617147" y="2282523"/>
                  </a:lnTo>
                  <a:cubicBezTo>
                    <a:pt x="521012" y="2282523"/>
                    <a:pt x="443080" y="2138406"/>
                    <a:pt x="443080" y="1960628"/>
                  </a:cubicBezTo>
                  <a:lnTo>
                    <a:pt x="174067" y="1463156"/>
                  </a:lnTo>
                  <a:cubicBezTo>
                    <a:pt x="77933" y="1463156"/>
                    <a:pt x="0" y="1319038"/>
                    <a:pt x="0" y="114126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B3615FF-20E1-4940-AEC5-32E7B2681C78}"/>
                </a:ext>
              </a:extLst>
            </p:cNvPr>
            <p:cNvSpPr/>
            <p:nvPr/>
          </p:nvSpPr>
          <p:spPr>
            <a:xfrm rot="5400000">
              <a:off x="1387620" y="3956593"/>
              <a:ext cx="1234294" cy="2282524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C7307272-637C-40D7-B483-6D784059AF4A}"/>
                </a:ext>
              </a:extLst>
            </p:cNvPr>
            <p:cNvSpPr/>
            <p:nvPr/>
          </p:nvSpPr>
          <p:spPr>
            <a:xfrm rot="5400000">
              <a:off x="1688883" y="4458842"/>
              <a:ext cx="631764" cy="1168292"/>
            </a:xfrm>
            <a:custGeom>
              <a:avLst/>
              <a:gdLst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1725283 h 2691443"/>
                <a:gd name="connsiteX12" fmla="*/ 1725283 w 2691442"/>
                <a:gd name="connsiteY12" fmla="*/ 2311880 h 2691443"/>
                <a:gd name="connsiteX13" fmla="*/ 1345720 w 2691442"/>
                <a:gd name="connsiteY13" fmla="*/ 2691443 h 2691443"/>
                <a:gd name="connsiteX14" fmla="*/ 1345721 w 2691442"/>
                <a:gd name="connsiteY14" fmla="*/ 2691442 h 2691443"/>
                <a:gd name="connsiteX15" fmla="*/ 966158 w 2691442"/>
                <a:gd name="connsiteY15" fmla="*/ 2311879 h 2691443"/>
                <a:gd name="connsiteX16" fmla="*/ 966158 w 2691442"/>
                <a:gd name="connsiteY16" fmla="*/ 1725283 h 2691443"/>
                <a:gd name="connsiteX17" fmla="*/ 379562 w 2691442"/>
                <a:gd name="connsiteY17" fmla="*/ 1725283 h 2691443"/>
                <a:gd name="connsiteX18" fmla="*/ 0 w 2691442"/>
                <a:gd name="connsiteY18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966158 w 2691442"/>
                <a:gd name="connsiteY15" fmla="*/ 1725283 h 2691443"/>
                <a:gd name="connsiteX16" fmla="*/ 379562 w 2691442"/>
                <a:gd name="connsiteY16" fmla="*/ 1725283 h 2691443"/>
                <a:gd name="connsiteX17" fmla="*/ 0 w 2691442"/>
                <a:gd name="connsiteY17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966157 h 2691443"/>
                <a:gd name="connsiteX3" fmla="*/ 966158 w 2691442"/>
                <a:gd name="connsiteY3" fmla="*/ 379563 h 2691443"/>
                <a:gd name="connsiteX4" fmla="*/ 1345721 w 2691442"/>
                <a:gd name="connsiteY4" fmla="*/ 0 h 2691443"/>
                <a:gd name="connsiteX5" fmla="*/ 1725284 w 2691442"/>
                <a:gd name="connsiteY5" fmla="*/ 379563 h 2691443"/>
                <a:gd name="connsiteX6" fmla="*/ 1725284 w 2691442"/>
                <a:gd name="connsiteY6" fmla="*/ 966157 h 2691443"/>
                <a:gd name="connsiteX7" fmla="*/ 2311879 w 2691442"/>
                <a:gd name="connsiteY7" fmla="*/ 966158 h 2691443"/>
                <a:gd name="connsiteX8" fmla="*/ 2691442 w 2691442"/>
                <a:gd name="connsiteY8" fmla="*/ 1345721 h 2691443"/>
                <a:gd name="connsiteX9" fmla="*/ 2691441 w 2691442"/>
                <a:gd name="connsiteY9" fmla="*/ 1345720 h 2691443"/>
                <a:gd name="connsiteX10" fmla="*/ 2311878 w 2691442"/>
                <a:gd name="connsiteY10" fmla="*/ 1725283 h 2691443"/>
                <a:gd name="connsiteX11" fmla="*/ 1725283 w 2691442"/>
                <a:gd name="connsiteY11" fmla="*/ 2311880 h 2691443"/>
                <a:gd name="connsiteX12" fmla="*/ 1345720 w 2691442"/>
                <a:gd name="connsiteY12" fmla="*/ 2691443 h 2691443"/>
                <a:gd name="connsiteX13" fmla="*/ 1345721 w 2691442"/>
                <a:gd name="connsiteY13" fmla="*/ 2691442 h 2691443"/>
                <a:gd name="connsiteX14" fmla="*/ 966158 w 2691442"/>
                <a:gd name="connsiteY14" fmla="*/ 2311879 h 2691443"/>
                <a:gd name="connsiteX15" fmla="*/ 379562 w 2691442"/>
                <a:gd name="connsiteY15" fmla="*/ 1725283 h 2691443"/>
                <a:gd name="connsiteX16" fmla="*/ 0 w 2691442"/>
                <a:gd name="connsiteY16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1725284 w 2691442"/>
                <a:gd name="connsiteY5" fmla="*/ 966157 h 2691443"/>
                <a:gd name="connsiteX6" fmla="*/ 2311879 w 2691442"/>
                <a:gd name="connsiteY6" fmla="*/ 966158 h 2691443"/>
                <a:gd name="connsiteX7" fmla="*/ 2691442 w 2691442"/>
                <a:gd name="connsiteY7" fmla="*/ 1345721 h 2691443"/>
                <a:gd name="connsiteX8" fmla="*/ 2691441 w 2691442"/>
                <a:gd name="connsiteY8" fmla="*/ 1345720 h 2691443"/>
                <a:gd name="connsiteX9" fmla="*/ 2311878 w 2691442"/>
                <a:gd name="connsiteY9" fmla="*/ 1725283 h 2691443"/>
                <a:gd name="connsiteX10" fmla="*/ 1725283 w 2691442"/>
                <a:gd name="connsiteY10" fmla="*/ 2311880 h 2691443"/>
                <a:gd name="connsiteX11" fmla="*/ 1345720 w 2691442"/>
                <a:gd name="connsiteY11" fmla="*/ 2691443 h 2691443"/>
                <a:gd name="connsiteX12" fmla="*/ 1345721 w 2691442"/>
                <a:gd name="connsiteY12" fmla="*/ 2691442 h 2691443"/>
                <a:gd name="connsiteX13" fmla="*/ 966158 w 2691442"/>
                <a:gd name="connsiteY13" fmla="*/ 2311879 h 2691443"/>
                <a:gd name="connsiteX14" fmla="*/ 379562 w 2691442"/>
                <a:gd name="connsiteY14" fmla="*/ 1725283 h 2691443"/>
                <a:gd name="connsiteX15" fmla="*/ 0 w 2691442"/>
                <a:gd name="connsiteY15" fmla="*/ 1345720 h 2691443"/>
                <a:gd name="connsiteX0" fmla="*/ 0 w 2691442"/>
                <a:gd name="connsiteY0" fmla="*/ 1345720 h 2691443"/>
                <a:gd name="connsiteX1" fmla="*/ 379562 w 2691442"/>
                <a:gd name="connsiteY1" fmla="*/ 966157 h 2691443"/>
                <a:gd name="connsiteX2" fmla="*/ 966158 w 2691442"/>
                <a:gd name="connsiteY2" fmla="*/ 379563 h 2691443"/>
                <a:gd name="connsiteX3" fmla="*/ 1345721 w 2691442"/>
                <a:gd name="connsiteY3" fmla="*/ 0 h 2691443"/>
                <a:gd name="connsiteX4" fmla="*/ 1725284 w 2691442"/>
                <a:gd name="connsiteY4" fmla="*/ 379563 h 2691443"/>
                <a:gd name="connsiteX5" fmla="*/ 2311879 w 2691442"/>
                <a:gd name="connsiteY5" fmla="*/ 966158 h 2691443"/>
                <a:gd name="connsiteX6" fmla="*/ 2691442 w 2691442"/>
                <a:gd name="connsiteY6" fmla="*/ 1345721 h 2691443"/>
                <a:gd name="connsiteX7" fmla="*/ 2691441 w 2691442"/>
                <a:gd name="connsiteY7" fmla="*/ 1345720 h 2691443"/>
                <a:gd name="connsiteX8" fmla="*/ 2311878 w 2691442"/>
                <a:gd name="connsiteY8" fmla="*/ 1725283 h 2691443"/>
                <a:gd name="connsiteX9" fmla="*/ 1725283 w 2691442"/>
                <a:gd name="connsiteY9" fmla="*/ 2311880 h 2691443"/>
                <a:gd name="connsiteX10" fmla="*/ 1345720 w 2691442"/>
                <a:gd name="connsiteY10" fmla="*/ 2691443 h 2691443"/>
                <a:gd name="connsiteX11" fmla="*/ 1345721 w 2691442"/>
                <a:gd name="connsiteY11" fmla="*/ 2691442 h 2691443"/>
                <a:gd name="connsiteX12" fmla="*/ 966158 w 2691442"/>
                <a:gd name="connsiteY12" fmla="*/ 2311879 h 2691443"/>
                <a:gd name="connsiteX13" fmla="*/ 379562 w 2691442"/>
                <a:gd name="connsiteY13" fmla="*/ 1725283 h 2691443"/>
                <a:gd name="connsiteX14" fmla="*/ 0 w 2691442"/>
                <a:gd name="connsiteY14" fmla="*/ 1345720 h 269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1442" h="2691443">
                  <a:moveTo>
                    <a:pt x="0" y="1345720"/>
                  </a:moveTo>
                  <a:cubicBezTo>
                    <a:pt x="0" y="1136093"/>
                    <a:pt x="169936" y="966157"/>
                    <a:pt x="379562" y="966157"/>
                  </a:cubicBezTo>
                  <a:lnTo>
                    <a:pt x="966158" y="379563"/>
                  </a:lnTo>
                  <a:cubicBezTo>
                    <a:pt x="966158" y="169936"/>
                    <a:pt x="1136094" y="0"/>
                    <a:pt x="1345721" y="0"/>
                  </a:cubicBezTo>
                  <a:cubicBezTo>
                    <a:pt x="1555348" y="0"/>
                    <a:pt x="1725284" y="169936"/>
                    <a:pt x="1725284" y="379563"/>
                  </a:cubicBezTo>
                  <a:lnTo>
                    <a:pt x="2311879" y="966158"/>
                  </a:lnTo>
                  <a:cubicBezTo>
                    <a:pt x="2521506" y="966158"/>
                    <a:pt x="2691442" y="1136094"/>
                    <a:pt x="2691442" y="1345721"/>
                  </a:cubicBezTo>
                  <a:lnTo>
                    <a:pt x="2691441" y="1345720"/>
                  </a:lnTo>
                  <a:cubicBezTo>
                    <a:pt x="2691441" y="1555347"/>
                    <a:pt x="2521505" y="1725283"/>
                    <a:pt x="2311878" y="1725283"/>
                  </a:cubicBezTo>
                  <a:lnTo>
                    <a:pt x="1725283" y="2311880"/>
                  </a:lnTo>
                  <a:cubicBezTo>
                    <a:pt x="1725283" y="2521507"/>
                    <a:pt x="1555347" y="2691443"/>
                    <a:pt x="1345720" y="2691443"/>
                  </a:cubicBezTo>
                  <a:lnTo>
                    <a:pt x="1345721" y="2691442"/>
                  </a:lnTo>
                  <a:cubicBezTo>
                    <a:pt x="1136094" y="2691442"/>
                    <a:pt x="966158" y="2521506"/>
                    <a:pt x="966158" y="2311879"/>
                  </a:cubicBezTo>
                  <a:lnTo>
                    <a:pt x="379562" y="1725283"/>
                  </a:lnTo>
                  <a:cubicBezTo>
                    <a:pt x="169936" y="1725283"/>
                    <a:pt x="0" y="1555347"/>
                    <a:pt x="0" y="134572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A639E1B-3B70-447A-A041-713B8B9C403C}"/>
                </a:ext>
              </a:extLst>
            </p:cNvPr>
            <p:cNvSpPr/>
            <p:nvPr/>
          </p:nvSpPr>
          <p:spPr>
            <a:xfrm rot="5400000">
              <a:off x="1812296" y="4335430"/>
              <a:ext cx="384939" cy="1168292"/>
            </a:xfrm>
            <a:custGeom>
              <a:avLst/>
              <a:gdLst>
                <a:gd name="connsiteX0" fmla="*/ 0 w 384939"/>
                <a:gd name="connsiteY0" fmla="*/ 584145 h 1168292"/>
                <a:gd name="connsiteX1" fmla="*/ 89095 w 384939"/>
                <a:gd name="connsiteY1" fmla="*/ 419386 h 1168292"/>
                <a:gd name="connsiteX2" fmla="*/ 226787 w 384939"/>
                <a:gd name="connsiteY2" fmla="*/ 164759 h 1168292"/>
                <a:gd name="connsiteX3" fmla="*/ 315882 w 384939"/>
                <a:gd name="connsiteY3" fmla="*/ 0 h 1168292"/>
                <a:gd name="connsiteX4" fmla="*/ 378882 w 384939"/>
                <a:gd name="connsiteY4" fmla="*/ 48257 h 1168292"/>
                <a:gd name="connsiteX5" fmla="*/ 384939 w 384939"/>
                <a:gd name="connsiteY5" fmla="*/ 64870 h 1168292"/>
                <a:gd name="connsiteX6" fmla="*/ 371902 w 384939"/>
                <a:gd name="connsiteY6" fmla="*/ 100628 h 1168292"/>
                <a:gd name="connsiteX7" fmla="*/ 364900 w 384939"/>
                <a:gd name="connsiteY7" fmla="*/ 164759 h 1168292"/>
                <a:gd name="connsiteX8" fmla="*/ 227208 w 384939"/>
                <a:gd name="connsiteY8" fmla="*/ 419386 h 1168292"/>
                <a:gd name="connsiteX9" fmla="*/ 138113 w 384939"/>
                <a:gd name="connsiteY9" fmla="*/ 584145 h 1168292"/>
                <a:gd name="connsiteX10" fmla="*/ 227208 w 384939"/>
                <a:gd name="connsiteY10" fmla="*/ 748905 h 1168292"/>
                <a:gd name="connsiteX11" fmla="*/ 364900 w 384939"/>
                <a:gd name="connsiteY11" fmla="*/ 1003532 h 1168292"/>
                <a:gd name="connsiteX12" fmla="*/ 371902 w 384939"/>
                <a:gd name="connsiteY12" fmla="*/ 1067664 h 1168292"/>
                <a:gd name="connsiteX13" fmla="*/ 384939 w 384939"/>
                <a:gd name="connsiteY13" fmla="*/ 1103422 h 1168292"/>
                <a:gd name="connsiteX14" fmla="*/ 378882 w 384939"/>
                <a:gd name="connsiteY14" fmla="*/ 1120035 h 1168292"/>
                <a:gd name="connsiteX15" fmla="*/ 315882 w 384939"/>
                <a:gd name="connsiteY15" fmla="*/ 1168292 h 1168292"/>
                <a:gd name="connsiteX16" fmla="*/ 315882 w 384939"/>
                <a:gd name="connsiteY16" fmla="*/ 1168292 h 1168292"/>
                <a:gd name="connsiteX17" fmla="*/ 226787 w 384939"/>
                <a:gd name="connsiteY17" fmla="*/ 1003532 h 1168292"/>
                <a:gd name="connsiteX18" fmla="*/ 89095 w 384939"/>
                <a:gd name="connsiteY18" fmla="*/ 748905 h 1168292"/>
                <a:gd name="connsiteX19" fmla="*/ 0 w 384939"/>
                <a:gd name="connsiteY19" fmla="*/ 584145 h 116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4939" h="1168292">
                  <a:moveTo>
                    <a:pt x="0" y="584145"/>
                  </a:moveTo>
                  <a:cubicBezTo>
                    <a:pt x="0" y="493151"/>
                    <a:pt x="39889" y="419386"/>
                    <a:pt x="89095" y="419386"/>
                  </a:cubicBezTo>
                  <a:lnTo>
                    <a:pt x="226787" y="164759"/>
                  </a:lnTo>
                  <a:cubicBezTo>
                    <a:pt x="226787" y="73765"/>
                    <a:pt x="266676" y="0"/>
                    <a:pt x="315882" y="0"/>
                  </a:cubicBezTo>
                  <a:cubicBezTo>
                    <a:pt x="340485" y="0"/>
                    <a:pt x="362759" y="18441"/>
                    <a:pt x="378882" y="48257"/>
                  </a:cubicBezTo>
                  <a:lnTo>
                    <a:pt x="384939" y="64870"/>
                  </a:lnTo>
                  <a:lnTo>
                    <a:pt x="371902" y="100628"/>
                  </a:lnTo>
                  <a:cubicBezTo>
                    <a:pt x="367393" y="120339"/>
                    <a:pt x="364900" y="142011"/>
                    <a:pt x="364900" y="164759"/>
                  </a:cubicBezTo>
                  <a:lnTo>
                    <a:pt x="227208" y="419386"/>
                  </a:lnTo>
                  <a:cubicBezTo>
                    <a:pt x="178002" y="419386"/>
                    <a:pt x="138113" y="493151"/>
                    <a:pt x="138113" y="584145"/>
                  </a:cubicBezTo>
                  <a:cubicBezTo>
                    <a:pt x="138113" y="675139"/>
                    <a:pt x="178002" y="748905"/>
                    <a:pt x="227208" y="748905"/>
                  </a:cubicBezTo>
                  <a:lnTo>
                    <a:pt x="364900" y="1003532"/>
                  </a:lnTo>
                  <a:cubicBezTo>
                    <a:pt x="364900" y="1026281"/>
                    <a:pt x="367393" y="1047952"/>
                    <a:pt x="371902" y="1067664"/>
                  </a:cubicBezTo>
                  <a:lnTo>
                    <a:pt x="384939" y="1103422"/>
                  </a:lnTo>
                  <a:lnTo>
                    <a:pt x="378882" y="1120035"/>
                  </a:lnTo>
                  <a:cubicBezTo>
                    <a:pt x="362759" y="1149851"/>
                    <a:pt x="340485" y="1168292"/>
                    <a:pt x="315882" y="1168292"/>
                  </a:cubicBezTo>
                  <a:lnTo>
                    <a:pt x="315882" y="1168292"/>
                  </a:lnTo>
                  <a:cubicBezTo>
                    <a:pt x="266676" y="1168292"/>
                    <a:pt x="226787" y="1094526"/>
                    <a:pt x="226787" y="1003532"/>
                  </a:cubicBezTo>
                  <a:lnTo>
                    <a:pt x="89095" y="748905"/>
                  </a:lnTo>
                  <a:cubicBezTo>
                    <a:pt x="39889" y="748905"/>
                    <a:pt x="0" y="675139"/>
                    <a:pt x="0" y="58414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39F5065-B752-4407-9063-73DD60281479}"/>
                </a:ext>
              </a:extLst>
            </p:cNvPr>
            <p:cNvGrpSpPr/>
            <p:nvPr/>
          </p:nvGrpSpPr>
          <p:grpSpPr>
            <a:xfrm>
              <a:off x="597790" y="4679545"/>
              <a:ext cx="976860" cy="714858"/>
              <a:chOff x="597790" y="4574237"/>
              <a:chExt cx="976860" cy="714858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4F1D4BF-C35A-4D94-8ADC-C12319EE1CF6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5F8F0BF-E291-4EDC-ADB5-CD13625FC811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FF56110-D8EE-4153-A2ED-1DA48BE1F610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EDFAD385-1531-48A2-91DD-2AF3D6A35368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AEE54796-20D3-4ADD-86C3-E405873ABACE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3650F7E-F817-4255-9691-1CE7CB7463E8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EB298C75-8628-41A3-88EC-D4ECFF20AF1E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60467AD9-F46A-4427-9B14-C79F754DF4FB}"/>
                </a:ext>
              </a:extLst>
            </p:cNvPr>
            <p:cNvGrpSpPr/>
            <p:nvPr/>
          </p:nvGrpSpPr>
          <p:grpSpPr>
            <a:xfrm>
              <a:off x="2431353" y="4679545"/>
              <a:ext cx="976860" cy="714858"/>
              <a:chOff x="597790" y="4574237"/>
              <a:chExt cx="976860" cy="714858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472AEFF-BB28-42D3-B365-4EB8F90AA035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9B27705-A5E0-4CDD-8C03-635294F3C7C2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0DCDD34-C166-4FCE-B2A0-598A573AFD07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4AF01E47-4D87-459E-8986-89D751D62DC4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2F559DC-E58C-4F20-A8E0-A50E052653D9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A6C77E6-07D4-4F9A-A63E-4F3CF111539C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98F42CC3-B60D-48E7-AC6A-5965E04A2907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C69BA02-9DC9-4EEB-AD09-F35549B3DB72}"/>
                </a:ext>
              </a:extLst>
            </p:cNvPr>
            <p:cNvGrpSpPr/>
            <p:nvPr/>
          </p:nvGrpSpPr>
          <p:grpSpPr>
            <a:xfrm>
              <a:off x="1478512" y="5170339"/>
              <a:ext cx="1055138" cy="772142"/>
              <a:chOff x="597790" y="4574237"/>
              <a:chExt cx="976860" cy="714858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493D566-D80C-4ED8-92CD-2A86512D8A69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6CAD69F-8406-4DA0-ADAF-1C872E611745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5ECD3A25-3B85-4F1E-8B40-9B032A64C308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0244ED0E-5F19-4BDE-B122-F1070C84720F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03309E6-45EE-4984-BF76-A6EBE88E7640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9521D5F9-23A7-44B9-A44D-0650A71AD839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7A35197B-41D6-4840-93C3-89234972214A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7290A5C-79CF-4737-B702-65D4BD68454B}"/>
                </a:ext>
              </a:extLst>
            </p:cNvPr>
            <p:cNvGrpSpPr/>
            <p:nvPr/>
          </p:nvGrpSpPr>
          <p:grpSpPr>
            <a:xfrm>
              <a:off x="1535662" y="4267052"/>
              <a:ext cx="940838" cy="688498"/>
              <a:chOff x="597790" y="4574237"/>
              <a:chExt cx="976860" cy="714858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BC736B6-1DC7-4E60-B0DB-B6371955B1D8}"/>
                  </a:ext>
                </a:extLst>
              </p:cNvPr>
              <p:cNvSpPr/>
              <p:nvPr/>
            </p:nvSpPr>
            <p:spPr>
              <a:xfrm>
                <a:off x="672717" y="4621798"/>
                <a:ext cx="829058" cy="280972"/>
              </a:xfrm>
              <a:custGeom>
                <a:avLst/>
                <a:gdLst>
                  <a:gd name="connsiteX0" fmla="*/ 414529 w 829058"/>
                  <a:gd name="connsiteY0" fmla="*/ 0 h 280972"/>
                  <a:gd name="connsiteX1" fmla="*/ 829058 w 829058"/>
                  <a:gd name="connsiteY1" fmla="*/ 242872 h 280972"/>
                  <a:gd name="connsiteX2" fmla="*/ 822503 w 829058"/>
                  <a:gd name="connsiteY2" fmla="*/ 280972 h 280972"/>
                  <a:gd name="connsiteX3" fmla="*/ 820636 w 829058"/>
                  <a:gd name="connsiteY3" fmla="*/ 270125 h 280972"/>
                  <a:gd name="connsiteX4" fmla="*/ 414529 w 829058"/>
                  <a:gd name="connsiteY4" fmla="*/ 76200 h 280972"/>
                  <a:gd name="connsiteX5" fmla="*/ 8422 w 829058"/>
                  <a:gd name="connsiteY5" fmla="*/ 270125 h 280972"/>
                  <a:gd name="connsiteX6" fmla="*/ 6555 w 829058"/>
                  <a:gd name="connsiteY6" fmla="*/ 280972 h 280972"/>
                  <a:gd name="connsiteX7" fmla="*/ 0 w 829058"/>
                  <a:gd name="connsiteY7" fmla="*/ 242872 h 280972"/>
                  <a:gd name="connsiteX8" fmla="*/ 414529 w 829058"/>
                  <a:gd name="connsiteY8" fmla="*/ 0 h 28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9058" h="280972">
                    <a:moveTo>
                      <a:pt x="414529" y="0"/>
                    </a:moveTo>
                    <a:cubicBezTo>
                      <a:pt x="643467" y="0"/>
                      <a:pt x="829058" y="108737"/>
                      <a:pt x="829058" y="242872"/>
                    </a:cubicBezTo>
                    <a:lnTo>
                      <a:pt x="822503" y="280972"/>
                    </a:lnTo>
                    <a:lnTo>
                      <a:pt x="820636" y="270125"/>
                    </a:lnTo>
                    <a:cubicBezTo>
                      <a:pt x="781983" y="159452"/>
                      <a:pt x="614850" y="76200"/>
                      <a:pt x="414529" y="76200"/>
                    </a:cubicBezTo>
                    <a:cubicBezTo>
                      <a:pt x="214208" y="76200"/>
                      <a:pt x="47075" y="159452"/>
                      <a:pt x="8422" y="270125"/>
                    </a:cubicBezTo>
                    <a:lnTo>
                      <a:pt x="6555" y="280972"/>
                    </a:lnTo>
                    <a:lnTo>
                      <a:pt x="0" y="242872"/>
                    </a:lnTo>
                    <a:cubicBezTo>
                      <a:pt x="0" y="108737"/>
                      <a:pt x="185591" y="0"/>
                      <a:pt x="41452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2317CC8-2901-4738-B216-B596AD3A7F2C}"/>
                  </a:ext>
                </a:extLst>
              </p:cNvPr>
              <p:cNvSpPr/>
              <p:nvPr/>
            </p:nvSpPr>
            <p:spPr>
              <a:xfrm>
                <a:off x="597790" y="4575050"/>
                <a:ext cx="976860" cy="714045"/>
              </a:xfrm>
              <a:custGeom>
                <a:avLst/>
                <a:gdLst>
                  <a:gd name="connsiteX0" fmla="*/ 489456 w 976860"/>
                  <a:gd name="connsiteY0" fmla="*/ 50925 h 714045"/>
                  <a:gd name="connsiteX1" fmla="*/ 74927 w 976860"/>
                  <a:gd name="connsiteY1" fmla="*/ 293797 h 714045"/>
                  <a:gd name="connsiteX2" fmla="*/ 489456 w 976860"/>
                  <a:gd name="connsiteY2" fmla="*/ 536669 h 714045"/>
                  <a:gd name="connsiteX3" fmla="*/ 903985 w 976860"/>
                  <a:gd name="connsiteY3" fmla="*/ 293797 h 714045"/>
                  <a:gd name="connsiteX4" fmla="*/ 489456 w 976860"/>
                  <a:gd name="connsiteY4" fmla="*/ 50925 h 714045"/>
                  <a:gd name="connsiteX5" fmla="*/ 488430 w 976860"/>
                  <a:gd name="connsiteY5" fmla="*/ 0 h 714045"/>
                  <a:gd name="connsiteX6" fmla="*/ 976860 w 976860"/>
                  <a:gd name="connsiteY6" fmla="*/ 304775 h 714045"/>
                  <a:gd name="connsiteX7" fmla="*/ 974672 w 976860"/>
                  <a:gd name="connsiteY7" fmla="*/ 318321 h 714045"/>
                  <a:gd name="connsiteX8" fmla="*/ 976860 w 976860"/>
                  <a:gd name="connsiteY8" fmla="*/ 323604 h 714045"/>
                  <a:gd name="connsiteX9" fmla="*/ 976860 w 976860"/>
                  <a:gd name="connsiteY9" fmla="*/ 403771 h 714045"/>
                  <a:gd name="connsiteX10" fmla="*/ 976221 w 976860"/>
                  <a:gd name="connsiteY10" fmla="*/ 405314 h 714045"/>
                  <a:gd name="connsiteX11" fmla="*/ 976860 w 976860"/>
                  <a:gd name="connsiteY11" fmla="*/ 409270 h 714045"/>
                  <a:gd name="connsiteX12" fmla="*/ 488430 w 976860"/>
                  <a:gd name="connsiteY12" fmla="*/ 714045 h 714045"/>
                  <a:gd name="connsiteX13" fmla="*/ 0 w 976860"/>
                  <a:gd name="connsiteY13" fmla="*/ 409270 h 714045"/>
                  <a:gd name="connsiteX14" fmla="*/ 639 w 976860"/>
                  <a:gd name="connsiteY14" fmla="*/ 405314 h 714045"/>
                  <a:gd name="connsiteX15" fmla="*/ 0 w 976860"/>
                  <a:gd name="connsiteY15" fmla="*/ 403771 h 714045"/>
                  <a:gd name="connsiteX16" fmla="*/ 0 w 976860"/>
                  <a:gd name="connsiteY16" fmla="*/ 323604 h 714045"/>
                  <a:gd name="connsiteX17" fmla="*/ 2188 w 976860"/>
                  <a:gd name="connsiteY17" fmla="*/ 318321 h 714045"/>
                  <a:gd name="connsiteX18" fmla="*/ 0 w 976860"/>
                  <a:gd name="connsiteY18" fmla="*/ 304775 h 714045"/>
                  <a:gd name="connsiteX19" fmla="*/ 488430 w 976860"/>
                  <a:gd name="connsiteY19" fmla="*/ 0 h 7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76860" h="714045">
                    <a:moveTo>
                      <a:pt x="489456" y="50925"/>
                    </a:moveTo>
                    <a:cubicBezTo>
                      <a:pt x="260518" y="50925"/>
                      <a:pt x="74927" y="159662"/>
                      <a:pt x="74927" y="293797"/>
                    </a:cubicBezTo>
                    <a:cubicBezTo>
                      <a:pt x="74927" y="427932"/>
                      <a:pt x="260518" y="536669"/>
                      <a:pt x="489456" y="536669"/>
                    </a:cubicBezTo>
                    <a:cubicBezTo>
                      <a:pt x="718394" y="536669"/>
                      <a:pt x="903985" y="427932"/>
                      <a:pt x="903985" y="293797"/>
                    </a:cubicBezTo>
                    <a:cubicBezTo>
                      <a:pt x="903985" y="159662"/>
                      <a:pt x="718394" y="50925"/>
                      <a:pt x="489456" y="50925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lnTo>
                      <a:pt x="974672" y="318321"/>
                    </a:lnTo>
                    <a:lnTo>
                      <a:pt x="976860" y="323604"/>
                    </a:lnTo>
                    <a:lnTo>
                      <a:pt x="976860" y="403771"/>
                    </a:lnTo>
                    <a:lnTo>
                      <a:pt x="976221" y="405314"/>
                    </a:lnTo>
                    <a:lnTo>
                      <a:pt x="976860" y="409270"/>
                    </a:lnTo>
                    <a:cubicBezTo>
                      <a:pt x="976860" y="577593"/>
                      <a:pt x="758182" y="714045"/>
                      <a:pt x="488430" y="714045"/>
                    </a:cubicBezTo>
                    <a:cubicBezTo>
                      <a:pt x="218678" y="714045"/>
                      <a:pt x="0" y="577593"/>
                      <a:pt x="0" y="409270"/>
                    </a:cubicBezTo>
                    <a:lnTo>
                      <a:pt x="639" y="405314"/>
                    </a:lnTo>
                    <a:lnTo>
                      <a:pt x="0" y="403771"/>
                    </a:lnTo>
                    <a:lnTo>
                      <a:pt x="0" y="323604"/>
                    </a:lnTo>
                    <a:lnTo>
                      <a:pt x="2188" y="318321"/>
                    </a:lnTo>
                    <a:lnTo>
                      <a:pt x="0" y="304775"/>
                    </a:ln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94A39A9-6B8A-4330-B884-F1FCB241DE4B}"/>
                  </a:ext>
                </a:extLst>
              </p:cNvPr>
              <p:cNvSpPr/>
              <p:nvPr/>
            </p:nvSpPr>
            <p:spPr>
              <a:xfrm>
                <a:off x="597790" y="4574237"/>
                <a:ext cx="976860" cy="609550"/>
              </a:xfrm>
              <a:custGeom>
                <a:avLst/>
                <a:gdLst>
                  <a:gd name="connsiteX0" fmla="*/ 489456 w 976860"/>
                  <a:gd name="connsiteY0" fmla="*/ 51738 h 609550"/>
                  <a:gd name="connsiteX1" fmla="*/ 74927 w 976860"/>
                  <a:gd name="connsiteY1" fmla="*/ 294610 h 609550"/>
                  <a:gd name="connsiteX2" fmla="*/ 489456 w 976860"/>
                  <a:gd name="connsiteY2" fmla="*/ 537482 h 609550"/>
                  <a:gd name="connsiteX3" fmla="*/ 903985 w 976860"/>
                  <a:gd name="connsiteY3" fmla="*/ 294610 h 609550"/>
                  <a:gd name="connsiteX4" fmla="*/ 489456 w 976860"/>
                  <a:gd name="connsiteY4" fmla="*/ 51738 h 609550"/>
                  <a:gd name="connsiteX5" fmla="*/ 488430 w 976860"/>
                  <a:gd name="connsiteY5" fmla="*/ 0 h 609550"/>
                  <a:gd name="connsiteX6" fmla="*/ 976860 w 976860"/>
                  <a:gd name="connsiteY6" fmla="*/ 304775 h 609550"/>
                  <a:gd name="connsiteX7" fmla="*/ 488430 w 976860"/>
                  <a:gd name="connsiteY7" fmla="*/ 609550 h 609550"/>
                  <a:gd name="connsiteX8" fmla="*/ 0 w 976860"/>
                  <a:gd name="connsiteY8" fmla="*/ 304775 h 609550"/>
                  <a:gd name="connsiteX9" fmla="*/ 488430 w 976860"/>
                  <a:gd name="connsiteY9" fmla="*/ 0 h 6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60" h="609550">
                    <a:moveTo>
                      <a:pt x="489456" y="51738"/>
                    </a:moveTo>
                    <a:cubicBezTo>
                      <a:pt x="260518" y="51738"/>
                      <a:pt x="74927" y="160475"/>
                      <a:pt x="74927" y="294610"/>
                    </a:cubicBezTo>
                    <a:cubicBezTo>
                      <a:pt x="74927" y="428745"/>
                      <a:pt x="260518" y="537482"/>
                      <a:pt x="489456" y="537482"/>
                    </a:cubicBezTo>
                    <a:cubicBezTo>
                      <a:pt x="718394" y="537482"/>
                      <a:pt x="903985" y="428745"/>
                      <a:pt x="903985" y="294610"/>
                    </a:cubicBezTo>
                    <a:cubicBezTo>
                      <a:pt x="903985" y="160475"/>
                      <a:pt x="718394" y="51738"/>
                      <a:pt x="489456" y="51738"/>
                    </a:cubicBezTo>
                    <a:close/>
                    <a:moveTo>
                      <a:pt x="488430" y="0"/>
                    </a:moveTo>
                    <a:cubicBezTo>
                      <a:pt x="758182" y="0"/>
                      <a:pt x="976860" y="136452"/>
                      <a:pt x="976860" y="304775"/>
                    </a:cubicBezTo>
                    <a:cubicBezTo>
                      <a:pt x="976860" y="473098"/>
                      <a:pt x="758182" y="609550"/>
                      <a:pt x="488430" y="609550"/>
                    </a:cubicBezTo>
                    <a:cubicBezTo>
                      <a:pt x="218678" y="609550"/>
                      <a:pt x="0" y="473098"/>
                      <a:pt x="0" y="304775"/>
                    </a:cubicBezTo>
                    <a:cubicBezTo>
                      <a:pt x="0" y="136452"/>
                      <a:pt x="218678" y="0"/>
                      <a:pt x="48843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BD26A50D-EA01-4148-9CC4-89DA1395ECC8}"/>
                  </a:ext>
                </a:extLst>
              </p:cNvPr>
              <p:cNvGrpSpPr/>
              <p:nvPr/>
            </p:nvGrpSpPr>
            <p:grpSpPr>
              <a:xfrm>
                <a:off x="732472" y="4656862"/>
                <a:ext cx="696278" cy="440652"/>
                <a:chOff x="708225" y="3097318"/>
                <a:chExt cx="744772" cy="744773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367FAE2D-919D-4EB7-B752-647EA7B8E519}"/>
                    </a:ext>
                  </a:extLst>
                </p:cNvPr>
                <p:cNvSpPr/>
                <p:nvPr/>
              </p:nvSpPr>
              <p:spPr>
                <a:xfrm>
                  <a:off x="757873" y="3146966"/>
                  <a:ext cx="645476" cy="645476"/>
                </a:xfrm>
                <a:custGeom>
                  <a:avLst/>
                  <a:gdLst>
                    <a:gd name="connsiteX0" fmla="*/ 278627 w 645476"/>
                    <a:gd name="connsiteY0" fmla="*/ 336622 h 645476"/>
                    <a:gd name="connsiteX1" fmla="*/ 311756 w 645476"/>
                    <a:gd name="connsiteY1" fmla="*/ 337158 h 645476"/>
                    <a:gd name="connsiteX2" fmla="*/ 195190 w 645476"/>
                    <a:gd name="connsiteY2" fmla="*/ 626901 h 645476"/>
                    <a:gd name="connsiteX3" fmla="*/ 57336 w 645476"/>
                    <a:gd name="connsiteY3" fmla="*/ 584525 h 645476"/>
                    <a:gd name="connsiteX4" fmla="*/ 18575 w 645476"/>
                    <a:gd name="connsiteY4" fmla="*/ 450287 h 645476"/>
                    <a:gd name="connsiteX5" fmla="*/ 278627 w 645476"/>
                    <a:gd name="connsiteY5" fmla="*/ 336622 h 645476"/>
                    <a:gd name="connsiteX6" fmla="*/ 370140 w 645476"/>
                    <a:gd name="connsiteY6" fmla="*/ 333331 h 645476"/>
                    <a:gd name="connsiteX7" fmla="*/ 626901 w 645476"/>
                    <a:gd name="connsiteY7" fmla="*/ 450287 h 645476"/>
                    <a:gd name="connsiteX8" fmla="*/ 584525 w 645476"/>
                    <a:gd name="connsiteY8" fmla="*/ 588140 h 645476"/>
                    <a:gd name="connsiteX9" fmla="*/ 450287 w 645476"/>
                    <a:gd name="connsiteY9" fmla="*/ 626901 h 645476"/>
                    <a:gd name="connsiteX10" fmla="*/ 337158 w 645476"/>
                    <a:gd name="connsiteY10" fmla="*/ 333720 h 645476"/>
                    <a:gd name="connsiteX11" fmla="*/ 370140 w 645476"/>
                    <a:gd name="connsiteY11" fmla="*/ 333331 h 645476"/>
                    <a:gd name="connsiteX12" fmla="*/ 481840 w 645476"/>
                    <a:gd name="connsiteY12" fmla="*/ 1468 h 645476"/>
                    <a:gd name="connsiteX13" fmla="*/ 588141 w 645476"/>
                    <a:gd name="connsiteY13" fmla="*/ 60951 h 645476"/>
                    <a:gd name="connsiteX14" fmla="*/ 626901 w 645476"/>
                    <a:gd name="connsiteY14" fmla="*/ 195190 h 645476"/>
                    <a:gd name="connsiteX15" fmla="*/ 333720 w 645476"/>
                    <a:gd name="connsiteY15" fmla="*/ 308319 h 645476"/>
                    <a:gd name="connsiteX16" fmla="*/ 450288 w 645476"/>
                    <a:gd name="connsiteY16" fmla="*/ 18576 h 645476"/>
                    <a:gd name="connsiteX17" fmla="*/ 481840 w 645476"/>
                    <a:gd name="connsiteY17" fmla="*/ 1468 h 645476"/>
                    <a:gd name="connsiteX18" fmla="*/ 164203 w 645476"/>
                    <a:gd name="connsiteY18" fmla="*/ 902 h 645476"/>
                    <a:gd name="connsiteX19" fmla="*/ 195190 w 645476"/>
                    <a:gd name="connsiteY19" fmla="*/ 18575 h 645476"/>
                    <a:gd name="connsiteX20" fmla="*/ 308319 w 645476"/>
                    <a:gd name="connsiteY20" fmla="*/ 311757 h 645476"/>
                    <a:gd name="connsiteX21" fmla="*/ 18576 w 645476"/>
                    <a:gd name="connsiteY21" fmla="*/ 195189 h 645476"/>
                    <a:gd name="connsiteX22" fmla="*/ 60952 w 645476"/>
                    <a:gd name="connsiteY22" fmla="*/ 57335 h 645476"/>
                    <a:gd name="connsiteX23" fmla="*/ 164203 w 645476"/>
                    <a:gd name="connsiteY23" fmla="*/ 902 h 645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45476" h="645476">
                      <a:moveTo>
                        <a:pt x="278627" y="336622"/>
                      </a:moveTo>
                      <a:cubicBezTo>
                        <a:pt x="290907" y="335438"/>
                        <a:pt x="302104" y="335523"/>
                        <a:pt x="311756" y="337158"/>
                      </a:cubicBezTo>
                      <a:cubicBezTo>
                        <a:pt x="324842" y="414383"/>
                        <a:pt x="235180" y="586911"/>
                        <a:pt x="195190" y="626901"/>
                      </a:cubicBezTo>
                      <a:cubicBezTo>
                        <a:pt x="155200" y="666891"/>
                        <a:pt x="106106" y="633296"/>
                        <a:pt x="57336" y="584525"/>
                      </a:cubicBezTo>
                      <a:cubicBezTo>
                        <a:pt x="8565" y="535755"/>
                        <a:pt x="-21415" y="490277"/>
                        <a:pt x="18575" y="450287"/>
                      </a:cubicBezTo>
                      <a:cubicBezTo>
                        <a:pt x="53566" y="415295"/>
                        <a:pt x="192665" y="344906"/>
                        <a:pt x="278627" y="336622"/>
                      </a:cubicBezTo>
                      <a:close/>
                      <a:moveTo>
                        <a:pt x="370140" y="333331"/>
                      </a:moveTo>
                      <a:cubicBezTo>
                        <a:pt x="455444" y="342274"/>
                        <a:pt x="591910" y="415295"/>
                        <a:pt x="626901" y="450287"/>
                      </a:cubicBezTo>
                      <a:cubicBezTo>
                        <a:pt x="666891" y="490277"/>
                        <a:pt x="633295" y="539370"/>
                        <a:pt x="584525" y="588140"/>
                      </a:cubicBezTo>
                      <a:cubicBezTo>
                        <a:pt x="535755" y="636911"/>
                        <a:pt x="490277" y="666891"/>
                        <a:pt x="450287" y="626901"/>
                      </a:cubicBezTo>
                      <a:cubicBezTo>
                        <a:pt x="410297" y="586911"/>
                        <a:pt x="324073" y="410945"/>
                        <a:pt x="337158" y="333720"/>
                      </a:cubicBezTo>
                      <a:cubicBezTo>
                        <a:pt x="346811" y="332084"/>
                        <a:pt x="357953" y="332054"/>
                        <a:pt x="370140" y="333331"/>
                      </a:cubicBezTo>
                      <a:close/>
                      <a:moveTo>
                        <a:pt x="481840" y="1468"/>
                      </a:moveTo>
                      <a:cubicBezTo>
                        <a:pt x="514804" y="-3668"/>
                        <a:pt x="551564" y="24374"/>
                        <a:pt x="588141" y="60951"/>
                      </a:cubicBezTo>
                      <a:cubicBezTo>
                        <a:pt x="636911" y="109722"/>
                        <a:pt x="666891" y="155200"/>
                        <a:pt x="626901" y="195190"/>
                      </a:cubicBezTo>
                      <a:cubicBezTo>
                        <a:pt x="586911" y="235180"/>
                        <a:pt x="410945" y="321404"/>
                        <a:pt x="333720" y="308319"/>
                      </a:cubicBezTo>
                      <a:cubicBezTo>
                        <a:pt x="320636" y="231094"/>
                        <a:pt x="410298" y="58565"/>
                        <a:pt x="450288" y="18576"/>
                      </a:cubicBezTo>
                      <a:cubicBezTo>
                        <a:pt x="460285" y="8579"/>
                        <a:pt x="470852" y="3180"/>
                        <a:pt x="481840" y="1468"/>
                      </a:cubicBezTo>
                      <a:close/>
                      <a:moveTo>
                        <a:pt x="164203" y="902"/>
                      </a:moveTo>
                      <a:cubicBezTo>
                        <a:pt x="174852" y="2953"/>
                        <a:pt x="185192" y="8577"/>
                        <a:pt x="195190" y="18575"/>
                      </a:cubicBezTo>
                      <a:cubicBezTo>
                        <a:pt x="235180" y="58565"/>
                        <a:pt x="321404" y="234531"/>
                        <a:pt x="308319" y="311757"/>
                      </a:cubicBezTo>
                      <a:cubicBezTo>
                        <a:pt x="231094" y="324841"/>
                        <a:pt x="58566" y="235178"/>
                        <a:pt x="18576" y="195189"/>
                      </a:cubicBezTo>
                      <a:cubicBezTo>
                        <a:pt x="-21414" y="155199"/>
                        <a:pt x="12181" y="106105"/>
                        <a:pt x="60952" y="57335"/>
                      </a:cubicBezTo>
                      <a:cubicBezTo>
                        <a:pt x="97529" y="20757"/>
                        <a:pt x="132255" y="-5251"/>
                        <a:pt x="164203" y="90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F3B93B8-8590-49E8-AD5D-553C7DA24505}"/>
                    </a:ext>
                  </a:extLst>
                </p:cNvPr>
                <p:cNvSpPr/>
                <p:nvPr/>
              </p:nvSpPr>
              <p:spPr>
                <a:xfrm>
                  <a:off x="708225" y="3097318"/>
                  <a:ext cx="744772" cy="744773"/>
                </a:xfrm>
                <a:custGeom>
                  <a:avLst/>
                  <a:gdLst>
                    <a:gd name="connsiteX0" fmla="*/ 379384 w 744772"/>
                    <a:gd name="connsiteY0" fmla="*/ 389108 h 744773"/>
                    <a:gd name="connsiteX1" fmla="*/ 408140 w 744772"/>
                    <a:gd name="connsiteY1" fmla="*/ 405262 h 744773"/>
                    <a:gd name="connsiteX2" fmla="*/ 572024 w 744772"/>
                    <a:gd name="connsiteY2" fmla="*/ 634929 h 744773"/>
                    <a:gd name="connsiteX3" fmla="*/ 466399 w 744772"/>
                    <a:gd name="connsiteY3" fmla="*/ 733126 h 744773"/>
                    <a:gd name="connsiteX4" fmla="*/ 330765 w 744772"/>
                    <a:gd name="connsiteY4" fmla="*/ 699574 h 744773"/>
                    <a:gd name="connsiteX5" fmla="*/ 379384 w 744772"/>
                    <a:gd name="connsiteY5" fmla="*/ 389108 h 744773"/>
                    <a:gd name="connsiteX6" fmla="*/ 98382 w 744772"/>
                    <a:gd name="connsiteY6" fmla="*/ 325263 h 744773"/>
                    <a:gd name="connsiteX7" fmla="*/ 327243 w 744772"/>
                    <a:gd name="connsiteY7" fmla="*/ 362355 h 744773"/>
                    <a:gd name="connsiteX8" fmla="*/ 355666 w 744772"/>
                    <a:gd name="connsiteY8" fmla="*/ 379385 h 744773"/>
                    <a:gd name="connsiteX9" fmla="*/ 109845 w 744772"/>
                    <a:gd name="connsiteY9" fmla="*/ 572026 h 744773"/>
                    <a:gd name="connsiteX10" fmla="*/ 11647 w 744772"/>
                    <a:gd name="connsiteY10" fmla="*/ 466400 h 744773"/>
                    <a:gd name="connsiteX11" fmla="*/ 45199 w 744772"/>
                    <a:gd name="connsiteY11" fmla="*/ 330766 h 744773"/>
                    <a:gd name="connsiteX12" fmla="*/ 98382 w 744772"/>
                    <a:gd name="connsiteY12" fmla="*/ 325263 h 744773"/>
                    <a:gd name="connsiteX13" fmla="*/ 634928 w 744772"/>
                    <a:gd name="connsiteY13" fmla="*/ 172750 h 744773"/>
                    <a:gd name="connsiteX14" fmla="*/ 670807 w 744772"/>
                    <a:gd name="connsiteY14" fmla="*/ 173710 h 744773"/>
                    <a:gd name="connsiteX15" fmla="*/ 733125 w 744772"/>
                    <a:gd name="connsiteY15" fmla="*/ 278375 h 744773"/>
                    <a:gd name="connsiteX16" fmla="*/ 699573 w 744772"/>
                    <a:gd name="connsiteY16" fmla="*/ 414009 h 744773"/>
                    <a:gd name="connsiteX17" fmla="*/ 389106 w 744772"/>
                    <a:gd name="connsiteY17" fmla="*/ 365391 h 744773"/>
                    <a:gd name="connsiteX18" fmla="*/ 634928 w 744772"/>
                    <a:gd name="connsiteY18" fmla="*/ 172750 h 744773"/>
                    <a:gd name="connsiteX19" fmla="*/ 346707 w 744772"/>
                    <a:gd name="connsiteY19" fmla="*/ 15 h 744773"/>
                    <a:gd name="connsiteX20" fmla="*/ 396008 w 744772"/>
                    <a:gd name="connsiteY20" fmla="*/ 14401 h 744773"/>
                    <a:gd name="connsiteX21" fmla="*/ 414008 w 744772"/>
                    <a:gd name="connsiteY21" fmla="*/ 45200 h 744773"/>
                    <a:gd name="connsiteX22" fmla="*/ 365389 w 744772"/>
                    <a:gd name="connsiteY22" fmla="*/ 355667 h 744773"/>
                    <a:gd name="connsiteX23" fmla="*/ 172749 w 744772"/>
                    <a:gd name="connsiteY23" fmla="*/ 109845 h 744773"/>
                    <a:gd name="connsiteX24" fmla="*/ 278374 w 744772"/>
                    <a:gd name="connsiteY24" fmla="*/ 11648 h 744773"/>
                    <a:gd name="connsiteX25" fmla="*/ 346707 w 744772"/>
                    <a:gd name="connsiteY25" fmla="*/ 15 h 744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44772" h="744773">
                      <a:moveTo>
                        <a:pt x="379384" y="389108"/>
                      </a:moveTo>
                      <a:cubicBezTo>
                        <a:pt x="388561" y="392517"/>
                        <a:pt x="398225" y="398062"/>
                        <a:pt x="408140" y="405262"/>
                      </a:cubicBezTo>
                      <a:cubicBezTo>
                        <a:pt x="477545" y="455659"/>
                        <a:pt x="559217" y="587130"/>
                        <a:pt x="572024" y="634929"/>
                      </a:cubicBezTo>
                      <a:cubicBezTo>
                        <a:pt x="586662" y="689556"/>
                        <a:pt x="533021" y="715274"/>
                        <a:pt x="466399" y="733126"/>
                      </a:cubicBezTo>
                      <a:cubicBezTo>
                        <a:pt x="399777" y="750977"/>
                        <a:pt x="345402" y="754201"/>
                        <a:pt x="330765" y="699574"/>
                      </a:cubicBezTo>
                      <a:cubicBezTo>
                        <a:pt x="316128" y="644947"/>
                        <a:pt x="329439" y="449444"/>
                        <a:pt x="379384" y="389108"/>
                      </a:cubicBezTo>
                      <a:close/>
                      <a:moveTo>
                        <a:pt x="98382" y="325263"/>
                      </a:moveTo>
                      <a:cubicBezTo>
                        <a:pt x="166009" y="323954"/>
                        <a:pt x="268302" y="335501"/>
                        <a:pt x="327243" y="362355"/>
                      </a:cubicBezTo>
                      <a:cubicBezTo>
                        <a:pt x="338470" y="367470"/>
                        <a:pt x="348124" y="373142"/>
                        <a:pt x="355666" y="379385"/>
                      </a:cubicBezTo>
                      <a:cubicBezTo>
                        <a:pt x="328385" y="452806"/>
                        <a:pt x="164472" y="557389"/>
                        <a:pt x="109845" y="572026"/>
                      </a:cubicBezTo>
                      <a:cubicBezTo>
                        <a:pt x="55218" y="586663"/>
                        <a:pt x="29499" y="533022"/>
                        <a:pt x="11647" y="466400"/>
                      </a:cubicBezTo>
                      <a:cubicBezTo>
                        <a:pt x="-6204" y="399778"/>
                        <a:pt x="-9428" y="345403"/>
                        <a:pt x="45199" y="330766"/>
                      </a:cubicBezTo>
                      <a:cubicBezTo>
                        <a:pt x="57149" y="327564"/>
                        <a:pt x="75839" y="325700"/>
                        <a:pt x="98382" y="325263"/>
                      </a:cubicBezTo>
                      <a:close/>
                      <a:moveTo>
                        <a:pt x="634928" y="172750"/>
                      </a:moveTo>
                      <a:cubicBezTo>
                        <a:pt x="648585" y="169091"/>
                        <a:pt x="660435" y="169699"/>
                        <a:pt x="670807" y="173710"/>
                      </a:cubicBezTo>
                      <a:cubicBezTo>
                        <a:pt x="701923" y="185744"/>
                        <a:pt x="719737" y="228409"/>
                        <a:pt x="733125" y="278375"/>
                      </a:cubicBezTo>
                      <a:cubicBezTo>
                        <a:pt x="750976" y="344996"/>
                        <a:pt x="754200" y="399371"/>
                        <a:pt x="699573" y="414009"/>
                      </a:cubicBezTo>
                      <a:cubicBezTo>
                        <a:pt x="644946" y="428646"/>
                        <a:pt x="449442" y="415335"/>
                        <a:pt x="389106" y="365391"/>
                      </a:cubicBezTo>
                      <a:cubicBezTo>
                        <a:pt x="416387" y="291970"/>
                        <a:pt x="580301" y="187387"/>
                        <a:pt x="634928" y="172750"/>
                      </a:cubicBezTo>
                      <a:close/>
                      <a:moveTo>
                        <a:pt x="346707" y="15"/>
                      </a:moveTo>
                      <a:cubicBezTo>
                        <a:pt x="366795" y="-286"/>
                        <a:pt x="383713" y="3750"/>
                        <a:pt x="396008" y="14401"/>
                      </a:cubicBezTo>
                      <a:cubicBezTo>
                        <a:pt x="404205" y="21502"/>
                        <a:pt x="410348" y="31543"/>
                        <a:pt x="414008" y="45200"/>
                      </a:cubicBezTo>
                      <a:cubicBezTo>
                        <a:pt x="428645" y="99827"/>
                        <a:pt x="415334" y="295331"/>
                        <a:pt x="365389" y="355667"/>
                      </a:cubicBezTo>
                      <a:cubicBezTo>
                        <a:pt x="291969" y="328386"/>
                        <a:pt x="187386" y="164472"/>
                        <a:pt x="172749" y="109845"/>
                      </a:cubicBezTo>
                      <a:cubicBezTo>
                        <a:pt x="158111" y="55218"/>
                        <a:pt x="211753" y="29499"/>
                        <a:pt x="278374" y="11648"/>
                      </a:cubicBezTo>
                      <a:cubicBezTo>
                        <a:pt x="303357" y="4954"/>
                        <a:pt x="326618" y="316"/>
                        <a:pt x="346707" y="1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6605A933-8D32-44A6-ABC5-B573D970F6DB}"/>
                    </a:ext>
                  </a:extLst>
                </p:cNvPr>
                <p:cNvSpPr/>
                <p:nvPr/>
              </p:nvSpPr>
              <p:spPr>
                <a:xfrm>
                  <a:off x="987127" y="3376220"/>
                  <a:ext cx="186971" cy="186971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1BC1BAA2-2E68-4E5F-811A-013D2335C8D6}"/>
              </a:ext>
            </a:extLst>
          </p:cNvPr>
          <p:cNvGrpSpPr/>
          <p:nvPr/>
        </p:nvGrpSpPr>
        <p:grpSpPr>
          <a:xfrm>
            <a:off x="3603783" y="3876534"/>
            <a:ext cx="2718028" cy="2481734"/>
            <a:chOff x="3603783" y="3876534"/>
            <a:chExt cx="2718028" cy="2481734"/>
          </a:xfrm>
        </p:grpSpPr>
        <p:sp>
          <p:nvSpPr>
            <p:cNvPr id="120" name="四角形: 角を丸くする 10">
              <a:extLst>
                <a:ext uri="{FF2B5EF4-FFF2-40B4-BE49-F238E27FC236}">
                  <a16:creationId xmlns:a16="http://schemas.microsoft.com/office/drawing/2014/main" id="{C1AA36D2-5D55-4929-8F1E-8B414E0BC386}"/>
                </a:ext>
              </a:extLst>
            </p:cNvPr>
            <p:cNvSpPr/>
            <p:nvPr/>
          </p:nvSpPr>
          <p:spPr>
            <a:xfrm>
              <a:off x="4276936" y="5103335"/>
              <a:ext cx="129313" cy="988233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四角形: 角を丸くする 10">
              <a:extLst>
                <a:ext uri="{FF2B5EF4-FFF2-40B4-BE49-F238E27FC236}">
                  <a16:creationId xmlns:a16="http://schemas.microsoft.com/office/drawing/2014/main" id="{4033D370-8A86-412E-A5BD-D1CDE7C688A0}"/>
                </a:ext>
              </a:extLst>
            </p:cNvPr>
            <p:cNvSpPr/>
            <p:nvPr/>
          </p:nvSpPr>
          <p:spPr>
            <a:xfrm>
              <a:off x="4894156" y="5370035"/>
              <a:ext cx="129313" cy="988233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角を丸くする 10">
              <a:extLst>
                <a:ext uri="{FF2B5EF4-FFF2-40B4-BE49-F238E27FC236}">
                  <a16:creationId xmlns:a16="http://schemas.microsoft.com/office/drawing/2014/main" id="{F0C343B1-7F6A-41B3-9B67-35E4DFF867A5}"/>
                </a:ext>
              </a:extLst>
            </p:cNvPr>
            <p:cNvSpPr/>
            <p:nvPr/>
          </p:nvSpPr>
          <p:spPr>
            <a:xfrm>
              <a:off x="5496136" y="5110955"/>
              <a:ext cx="129313" cy="988233"/>
            </a:xfrm>
            <a:custGeom>
              <a:avLst/>
              <a:gdLst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1068936 h 1123444"/>
                <a:gd name="connsiteX8" fmla="*/ 0 w 109016"/>
                <a:gd name="connsiteY8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109016 w 109016"/>
                <a:gd name="connsiteY4" fmla="*/ 1068936 h 1123444"/>
                <a:gd name="connsiteX5" fmla="*/ 54508 w 109016"/>
                <a:gd name="connsiteY5" fmla="*/ 1123444 h 1123444"/>
                <a:gd name="connsiteX6" fmla="*/ 54508 w 109016"/>
                <a:gd name="connsiteY6" fmla="*/ 1123444 h 1123444"/>
                <a:gd name="connsiteX7" fmla="*/ 0 w 109016"/>
                <a:gd name="connsiteY7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54508 w 109016"/>
                <a:gd name="connsiteY5" fmla="*/ 1123444 h 1123444"/>
                <a:gd name="connsiteX6" fmla="*/ 0 w 109016"/>
                <a:gd name="connsiteY6" fmla="*/ 54508 h 1123444"/>
                <a:gd name="connsiteX0" fmla="*/ 0 w 109016"/>
                <a:gd name="connsiteY0" fmla="*/ 54508 h 1123450"/>
                <a:gd name="connsiteX1" fmla="*/ 54508 w 109016"/>
                <a:gd name="connsiteY1" fmla="*/ 0 h 1123450"/>
                <a:gd name="connsiteX2" fmla="*/ 54508 w 109016"/>
                <a:gd name="connsiteY2" fmla="*/ 0 h 1123450"/>
                <a:gd name="connsiteX3" fmla="*/ 109016 w 109016"/>
                <a:gd name="connsiteY3" fmla="*/ 54508 h 1123450"/>
                <a:gd name="connsiteX4" fmla="*/ 54508 w 109016"/>
                <a:gd name="connsiteY4" fmla="*/ 1123444 h 1123450"/>
                <a:gd name="connsiteX5" fmla="*/ 54508 w 109016"/>
                <a:gd name="connsiteY5" fmla="*/ 1123444 h 1123450"/>
                <a:gd name="connsiteX6" fmla="*/ 0 w 109016"/>
                <a:gd name="connsiteY6" fmla="*/ 54508 h 1123450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  <a:gd name="connsiteX0" fmla="*/ 0 w 109016"/>
                <a:gd name="connsiteY0" fmla="*/ 54508 h 1123444"/>
                <a:gd name="connsiteX1" fmla="*/ 54508 w 109016"/>
                <a:gd name="connsiteY1" fmla="*/ 0 h 1123444"/>
                <a:gd name="connsiteX2" fmla="*/ 54508 w 109016"/>
                <a:gd name="connsiteY2" fmla="*/ 0 h 1123444"/>
                <a:gd name="connsiteX3" fmla="*/ 109016 w 109016"/>
                <a:gd name="connsiteY3" fmla="*/ 54508 h 1123444"/>
                <a:gd name="connsiteX4" fmla="*/ 54508 w 109016"/>
                <a:gd name="connsiteY4" fmla="*/ 1123444 h 1123444"/>
                <a:gd name="connsiteX5" fmla="*/ 0 w 109016"/>
                <a:gd name="connsiteY5" fmla="*/ 54508 h 112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6" h="1123444">
                  <a:moveTo>
                    <a:pt x="0" y="54508"/>
                  </a:moveTo>
                  <a:cubicBezTo>
                    <a:pt x="0" y="24404"/>
                    <a:pt x="24404" y="0"/>
                    <a:pt x="54508" y="0"/>
                  </a:cubicBezTo>
                  <a:lnTo>
                    <a:pt x="54508" y="0"/>
                  </a:lnTo>
                  <a:cubicBezTo>
                    <a:pt x="84612" y="0"/>
                    <a:pt x="109016" y="24404"/>
                    <a:pt x="109016" y="54508"/>
                  </a:cubicBezTo>
                  <a:cubicBezTo>
                    <a:pt x="109016" y="241749"/>
                    <a:pt x="79468" y="1123800"/>
                    <a:pt x="54508" y="1123444"/>
                  </a:cubicBezTo>
                  <a:cubicBezTo>
                    <a:pt x="29548" y="1123088"/>
                    <a:pt x="0" y="241749"/>
                    <a:pt x="0" y="5450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0372D26D-4A2F-46F1-A4E6-143C1077A787}"/>
                </a:ext>
              </a:extLst>
            </p:cNvPr>
            <p:cNvSpPr/>
            <p:nvPr/>
          </p:nvSpPr>
          <p:spPr>
            <a:xfrm>
              <a:off x="4051300" y="4252495"/>
              <a:ext cx="1803400" cy="1486230"/>
            </a:xfrm>
            <a:custGeom>
              <a:avLst/>
              <a:gdLst>
                <a:gd name="connsiteX0" fmla="*/ 901700 w 1803400"/>
                <a:gd name="connsiteY0" fmla="*/ 0 h 1486230"/>
                <a:gd name="connsiteX1" fmla="*/ 1803400 w 1803400"/>
                <a:gd name="connsiteY1" fmla="*/ 628815 h 1486230"/>
                <a:gd name="connsiteX2" fmla="*/ 1797376 w 1803400"/>
                <a:gd name="connsiteY2" fmla="*/ 670492 h 1486230"/>
                <a:gd name="connsiteX3" fmla="*/ 1803400 w 1803400"/>
                <a:gd name="connsiteY3" fmla="*/ 700334 h 1486230"/>
                <a:gd name="connsiteX4" fmla="*/ 1803400 w 1803400"/>
                <a:gd name="connsiteY4" fmla="*/ 837026 h 1486230"/>
                <a:gd name="connsiteX5" fmla="*/ 1802314 w 1803400"/>
                <a:gd name="connsiteY5" fmla="*/ 842409 h 1486230"/>
                <a:gd name="connsiteX6" fmla="*/ 1803400 w 1803400"/>
                <a:gd name="connsiteY6" fmla="*/ 857415 h 1486230"/>
                <a:gd name="connsiteX7" fmla="*/ 901700 w 1803400"/>
                <a:gd name="connsiteY7" fmla="*/ 1486230 h 1486230"/>
                <a:gd name="connsiteX8" fmla="*/ 0 w 1803400"/>
                <a:gd name="connsiteY8" fmla="*/ 857415 h 1486230"/>
                <a:gd name="connsiteX9" fmla="*/ 1087 w 1803400"/>
                <a:gd name="connsiteY9" fmla="*/ 842409 h 1486230"/>
                <a:gd name="connsiteX10" fmla="*/ 0 w 1803400"/>
                <a:gd name="connsiteY10" fmla="*/ 837026 h 1486230"/>
                <a:gd name="connsiteX11" fmla="*/ 0 w 1803400"/>
                <a:gd name="connsiteY11" fmla="*/ 700334 h 1486230"/>
                <a:gd name="connsiteX12" fmla="*/ 6025 w 1803400"/>
                <a:gd name="connsiteY12" fmla="*/ 670492 h 1486230"/>
                <a:gd name="connsiteX13" fmla="*/ 0 w 1803400"/>
                <a:gd name="connsiteY13" fmla="*/ 628815 h 1486230"/>
                <a:gd name="connsiteX14" fmla="*/ 901700 w 1803400"/>
                <a:gd name="connsiteY14" fmla="*/ 0 h 14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03400" h="1486230">
                  <a:moveTo>
                    <a:pt x="901700" y="0"/>
                  </a:moveTo>
                  <a:cubicBezTo>
                    <a:pt x="1399695" y="0"/>
                    <a:pt x="1803400" y="281530"/>
                    <a:pt x="1803400" y="628815"/>
                  </a:cubicBezTo>
                  <a:lnTo>
                    <a:pt x="1797376" y="670492"/>
                  </a:lnTo>
                  <a:lnTo>
                    <a:pt x="1803400" y="700334"/>
                  </a:lnTo>
                  <a:lnTo>
                    <a:pt x="1803400" y="837026"/>
                  </a:lnTo>
                  <a:lnTo>
                    <a:pt x="1802314" y="842409"/>
                  </a:lnTo>
                  <a:lnTo>
                    <a:pt x="1803400" y="857415"/>
                  </a:lnTo>
                  <a:cubicBezTo>
                    <a:pt x="1803400" y="1204700"/>
                    <a:pt x="1399695" y="1486230"/>
                    <a:pt x="901700" y="1486230"/>
                  </a:cubicBezTo>
                  <a:cubicBezTo>
                    <a:pt x="403705" y="1486230"/>
                    <a:pt x="0" y="1204700"/>
                    <a:pt x="0" y="857415"/>
                  </a:cubicBezTo>
                  <a:lnTo>
                    <a:pt x="1087" y="842409"/>
                  </a:lnTo>
                  <a:lnTo>
                    <a:pt x="0" y="837026"/>
                  </a:lnTo>
                  <a:lnTo>
                    <a:pt x="0" y="700334"/>
                  </a:lnTo>
                  <a:lnTo>
                    <a:pt x="6025" y="670492"/>
                  </a:lnTo>
                  <a:lnTo>
                    <a:pt x="0" y="628815"/>
                  </a:lnTo>
                  <a:cubicBezTo>
                    <a:pt x="0" y="281530"/>
                    <a:pt x="403705" y="0"/>
                    <a:pt x="90170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>
                    <a:shade val="30000"/>
                    <a:satMod val="115000"/>
                  </a:srgbClr>
                </a:gs>
                <a:gs pos="50000">
                  <a:srgbClr val="FF6600">
                    <a:shade val="67500"/>
                    <a:satMod val="115000"/>
                  </a:srgbClr>
                </a:gs>
                <a:gs pos="100000">
                  <a:srgbClr val="FF66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BF6A5F34-5B03-484B-9645-9D278901B2BB}"/>
                </a:ext>
              </a:extLst>
            </p:cNvPr>
            <p:cNvSpPr/>
            <p:nvPr/>
          </p:nvSpPr>
          <p:spPr>
            <a:xfrm>
              <a:off x="4051300" y="4243557"/>
              <a:ext cx="1803400" cy="1257629"/>
            </a:xfrm>
            <a:prstGeom prst="ellipse">
              <a:avLst/>
            </a:pr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A8EDAB67-3A92-49BB-A5EE-B03826289F40}"/>
                </a:ext>
              </a:extLst>
            </p:cNvPr>
            <p:cNvSpPr/>
            <p:nvPr/>
          </p:nvSpPr>
          <p:spPr>
            <a:xfrm>
              <a:off x="4425950" y="4385304"/>
              <a:ext cx="1054100" cy="684538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D20B4A3-A12E-4F94-8C2B-F53EC77AE18B}"/>
                </a:ext>
              </a:extLst>
            </p:cNvPr>
            <p:cNvGrpSpPr/>
            <p:nvPr/>
          </p:nvGrpSpPr>
          <p:grpSpPr>
            <a:xfrm>
              <a:off x="3669202" y="3876536"/>
              <a:ext cx="1074872" cy="884726"/>
              <a:chOff x="6165696" y="3808805"/>
              <a:chExt cx="1566580" cy="1289451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7BCAE62-F424-43BA-A3EA-82149642B497}"/>
                  </a:ext>
                </a:extLst>
              </p:cNvPr>
              <p:cNvSpPr/>
              <p:nvPr/>
            </p:nvSpPr>
            <p:spPr>
              <a:xfrm>
                <a:off x="6232139" y="3819382"/>
                <a:ext cx="1348873" cy="652478"/>
              </a:xfrm>
              <a:custGeom>
                <a:avLst/>
                <a:gdLst>
                  <a:gd name="connsiteX0" fmla="*/ 843947 w 1348873"/>
                  <a:gd name="connsiteY0" fmla="*/ 0 h 652478"/>
                  <a:gd name="connsiteX1" fmla="*/ 1315806 w 1348873"/>
                  <a:gd name="connsiteY1" fmla="*/ 97606 h 652478"/>
                  <a:gd name="connsiteX2" fmla="*/ 1348873 w 1348873"/>
                  <a:gd name="connsiteY2" fmla="*/ 116082 h 652478"/>
                  <a:gd name="connsiteX3" fmla="*/ 1348873 w 1348873"/>
                  <a:gd name="connsiteY3" fmla="*/ 277460 h 652478"/>
                  <a:gd name="connsiteX4" fmla="*/ 1264028 w 1348873"/>
                  <a:gd name="connsiteY4" fmla="*/ 237644 h 652478"/>
                  <a:gd name="connsiteX5" fmla="*/ 843947 w 1348873"/>
                  <a:gd name="connsiteY5" fmla="*/ 161925 h 652478"/>
                  <a:gd name="connsiteX6" fmla="*/ 17146 w 1348873"/>
                  <a:gd name="connsiteY6" fmla="*/ 618260 h 652478"/>
                  <a:gd name="connsiteX7" fmla="*/ 12053 w 1348873"/>
                  <a:gd name="connsiteY7" fmla="*/ 652478 h 652478"/>
                  <a:gd name="connsiteX8" fmla="*/ 0 w 1348873"/>
                  <a:gd name="connsiteY8" fmla="*/ 571515 h 652478"/>
                  <a:gd name="connsiteX9" fmla="*/ 843947 w 1348873"/>
                  <a:gd name="connsiteY9" fmla="*/ 0 h 65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8873" h="652478">
                    <a:moveTo>
                      <a:pt x="843947" y="0"/>
                    </a:moveTo>
                    <a:cubicBezTo>
                      <a:pt x="1018734" y="0"/>
                      <a:pt x="1181111" y="35983"/>
                      <a:pt x="1315806" y="97606"/>
                    </a:cubicBezTo>
                    <a:lnTo>
                      <a:pt x="1348873" y="116082"/>
                    </a:lnTo>
                    <a:lnTo>
                      <a:pt x="1348873" y="277460"/>
                    </a:lnTo>
                    <a:lnTo>
                      <a:pt x="1264028" y="237644"/>
                    </a:lnTo>
                    <a:cubicBezTo>
                      <a:pt x="1140323" y="189474"/>
                      <a:pt x="996886" y="161925"/>
                      <a:pt x="843947" y="161925"/>
                    </a:cubicBezTo>
                    <a:cubicBezTo>
                      <a:pt x="436111" y="161925"/>
                      <a:pt x="95841" y="357830"/>
                      <a:pt x="17146" y="618260"/>
                    </a:cubicBezTo>
                    <a:lnTo>
                      <a:pt x="12053" y="652478"/>
                    </a:lnTo>
                    <a:lnTo>
                      <a:pt x="0" y="571515"/>
                    </a:lnTo>
                    <a:cubicBezTo>
                      <a:pt x="0" y="255876"/>
                      <a:pt x="377848" y="0"/>
                      <a:pt x="84394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BB8780F3-AE5D-4A60-865F-E92CEF416657}"/>
                  </a:ext>
                </a:extLst>
              </p:cNvPr>
              <p:cNvSpPr/>
              <p:nvPr/>
            </p:nvSpPr>
            <p:spPr>
              <a:xfrm>
                <a:off x="6165696" y="4241328"/>
                <a:ext cx="316067" cy="856541"/>
              </a:xfrm>
              <a:custGeom>
                <a:avLst/>
                <a:gdLst>
                  <a:gd name="connsiteX0" fmla="*/ 136925 w 412014"/>
                  <a:gd name="connsiteY0" fmla="*/ 0 h 856541"/>
                  <a:gd name="connsiteX1" fmla="*/ 108573 w 412014"/>
                  <a:gd name="connsiteY1" fmla="*/ 59988 h 856541"/>
                  <a:gd name="connsiteX2" fmla="*/ 92076 w 412014"/>
                  <a:gd name="connsiteY2" fmla="*/ 167469 h 856541"/>
                  <a:gd name="connsiteX3" fmla="*/ 329907 w 412014"/>
                  <a:gd name="connsiteY3" fmla="*/ 544581 h 856541"/>
                  <a:gd name="connsiteX4" fmla="*/ 412014 w 412014"/>
                  <a:gd name="connsiteY4" fmla="*/ 589074 h 856541"/>
                  <a:gd name="connsiteX5" fmla="*/ 412014 w 412014"/>
                  <a:gd name="connsiteY5" fmla="*/ 856541 h 856541"/>
                  <a:gd name="connsiteX6" fmla="*/ 397551 w 412014"/>
                  <a:gd name="connsiteY6" fmla="*/ 851067 h 856541"/>
                  <a:gd name="connsiteX7" fmla="*/ 0 w 412014"/>
                  <a:gd name="connsiteY7" fmla="*/ 329643 h 856541"/>
                  <a:gd name="connsiteX8" fmla="*/ 70860 w 412014"/>
                  <a:gd name="connsiteY8" fmla="*/ 84880 h 856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014" h="856541">
                    <a:moveTo>
                      <a:pt x="136925" y="0"/>
                    </a:moveTo>
                    <a:lnTo>
                      <a:pt x="108573" y="59988"/>
                    </a:lnTo>
                    <a:cubicBezTo>
                      <a:pt x="97757" y="94705"/>
                      <a:pt x="92076" y="130652"/>
                      <a:pt x="92076" y="167469"/>
                    </a:cubicBezTo>
                    <a:cubicBezTo>
                      <a:pt x="92076" y="314740"/>
                      <a:pt x="182963" y="448069"/>
                      <a:pt x="329907" y="544581"/>
                    </a:cubicBezTo>
                    <a:lnTo>
                      <a:pt x="412014" y="589074"/>
                    </a:lnTo>
                    <a:lnTo>
                      <a:pt x="412014" y="856541"/>
                    </a:lnTo>
                    <a:lnTo>
                      <a:pt x="397551" y="851067"/>
                    </a:lnTo>
                    <a:cubicBezTo>
                      <a:pt x="157698" y="738064"/>
                      <a:pt x="0" y="546696"/>
                      <a:pt x="0" y="329643"/>
                    </a:cubicBezTo>
                    <a:cubicBezTo>
                      <a:pt x="0" y="242822"/>
                      <a:pt x="25232" y="160110"/>
                      <a:pt x="70860" y="8488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36FCAF0-86D9-44BE-8C43-E025FA12D157}"/>
                  </a:ext>
                </a:extLst>
              </p:cNvPr>
              <p:cNvSpPr/>
              <p:nvPr/>
            </p:nvSpPr>
            <p:spPr>
              <a:xfrm>
                <a:off x="6165697" y="3808805"/>
                <a:ext cx="1409622" cy="1101025"/>
              </a:xfrm>
              <a:custGeom>
                <a:avLst/>
                <a:gdLst>
                  <a:gd name="connsiteX0" fmla="*/ 901700 w 1409622"/>
                  <a:gd name="connsiteY0" fmla="*/ 0 h 1101025"/>
                  <a:gd name="connsiteX1" fmla="*/ 1405849 w 1409622"/>
                  <a:gd name="connsiteY1" fmla="*/ 107392 h 1101025"/>
                  <a:gd name="connsiteX2" fmla="*/ 1409622 w 1409622"/>
                  <a:gd name="connsiteY2" fmla="*/ 109562 h 1101025"/>
                  <a:gd name="connsiteX3" fmla="*/ 1356781 w 1409622"/>
                  <a:gd name="connsiteY3" fmla="*/ 157293 h 1101025"/>
                  <a:gd name="connsiteX4" fmla="*/ 1220152 w 1409622"/>
                  <a:gd name="connsiteY4" fmla="*/ 108586 h 1101025"/>
                  <a:gd name="connsiteX5" fmla="*/ 904082 w 1409622"/>
                  <a:gd name="connsiteY5" fmla="*/ 66675 h 1101025"/>
                  <a:gd name="connsiteX6" fmla="*/ 92076 w 1409622"/>
                  <a:gd name="connsiteY6" fmla="*/ 599991 h 1101025"/>
                  <a:gd name="connsiteX7" fmla="*/ 329907 w 1409622"/>
                  <a:gd name="connsiteY7" fmla="*/ 977103 h 1101025"/>
                  <a:gd name="connsiteX8" fmla="*/ 404475 w 1409622"/>
                  <a:gd name="connsiteY8" fmla="*/ 1017511 h 1101025"/>
                  <a:gd name="connsiteX9" fmla="*/ 312020 w 1409622"/>
                  <a:gd name="connsiteY9" fmla="*/ 1101025 h 1101025"/>
                  <a:gd name="connsiteX10" fmla="*/ 264102 w 1409622"/>
                  <a:gd name="connsiteY10" fmla="*/ 1073455 h 1101025"/>
                  <a:gd name="connsiteX11" fmla="*/ 0 w 1409622"/>
                  <a:gd name="connsiteY11" fmla="*/ 628815 h 1101025"/>
                  <a:gd name="connsiteX12" fmla="*/ 901700 w 1409622"/>
                  <a:gd name="connsiteY12" fmla="*/ 0 h 110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9622" h="1101025">
                    <a:moveTo>
                      <a:pt x="901700" y="0"/>
                    </a:moveTo>
                    <a:cubicBezTo>
                      <a:pt x="1088448" y="0"/>
                      <a:pt x="1261937" y="39590"/>
                      <a:pt x="1405849" y="107392"/>
                    </a:cubicBezTo>
                    <a:lnTo>
                      <a:pt x="1409622" y="109562"/>
                    </a:lnTo>
                    <a:lnTo>
                      <a:pt x="1356781" y="157293"/>
                    </a:lnTo>
                    <a:lnTo>
                      <a:pt x="1220152" y="108586"/>
                    </a:lnTo>
                    <a:cubicBezTo>
                      <a:pt x="1123005" y="81599"/>
                      <a:pt x="1016197" y="66675"/>
                      <a:pt x="904082" y="66675"/>
                    </a:cubicBezTo>
                    <a:cubicBezTo>
                      <a:pt x="455623" y="66675"/>
                      <a:pt x="92076" y="305449"/>
                      <a:pt x="92076" y="599991"/>
                    </a:cubicBezTo>
                    <a:cubicBezTo>
                      <a:pt x="92076" y="747262"/>
                      <a:pt x="182963" y="880591"/>
                      <a:pt x="329907" y="977103"/>
                    </a:cubicBezTo>
                    <a:lnTo>
                      <a:pt x="404475" y="1017511"/>
                    </a:lnTo>
                    <a:lnTo>
                      <a:pt x="312020" y="1101025"/>
                    </a:lnTo>
                    <a:lnTo>
                      <a:pt x="264102" y="1073455"/>
                    </a:lnTo>
                    <a:cubicBezTo>
                      <a:pt x="100927" y="959662"/>
                      <a:pt x="0" y="802458"/>
                      <a:pt x="0" y="628815"/>
                    </a:cubicBezTo>
                    <a:cubicBezTo>
                      <a:pt x="0" y="281530"/>
                      <a:pt x="403705" y="0"/>
                      <a:pt x="90170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6A688B60-8320-448E-B2FC-913C21AAA859}"/>
                  </a:ext>
                </a:extLst>
              </p:cNvPr>
              <p:cNvGrpSpPr/>
              <p:nvPr/>
            </p:nvGrpSpPr>
            <p:grpSpPr>
              <a:xfrm>
                <a:off x="6378388" y="3946268"/>
                <a:ext cx="1353888" cy="947537"/>
                <a:chOff x="6307387" y="3760877"/>
                <a:chExt cx="788113" cy="788112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B0ED94A9-5306-4371-B249-BFD945C56F33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65617A05-94E8-42BA-A85C-825F016FA518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正方形/長方形 2">
                <a:extLst>
                  <a:ext uri="{FF2B5EF4-FFF2-40B4-BE49-F238E27FC236}">
                    <a16:creationId xmlns:a16="http://schemas.microsoft.com/office/drawing/2014/main" id="{3CA9F5E7-A952-4CD5-9BA9-4915B4A057EC}"/>
                  </a:ext>
                </a:extLst>
              </p:cNvPr>
              <p:cNvSpPr/>
              <p:nvPr/>
            </p:nvSpPr>
            <p:spPr>
              <a:xfrm>
                <a:off x="6486526" y="4824749"/>
                <a:ext cx="81955" cy="273507"/>
              </a:xfrm>
              <a:custGeom>
                <a:avLst/>
                <a:gdLst>
                  <a:gd name="connsiteX0" fmla="*/ 0 w 146249"/>
                  <a:gd name="connsiteY0" fmla="*/ 0 h 187782"/>
                  <a:gd name="connsiteX1" fmla="*/ 146249 w 146249"/>
                  <a:gd name="connsiteY1" fmla="*/ 0 h 187782"/>
                  <a:gd name="connsiteX2" fmla="*/ 146249 w 146249"/>
                  <a:gd name="connsiteY2" fmla="*/ 187782 h 187782"/>
                  <a:gd name="connsiteX3" fmla="*/ 0 w 146249"/>
                  <a:gd name="connsiteY3" fmla="*/ 187782 h 187782"/>
                  <a:gd name="connsiteX4" fmla="*/ 0 w 146249"/>
                  <a:gd name="connsiteY4" fmla="*/ 0 h 187782"/>
                  <a:gd name="connsiteX0" fmla="*/ 0 w 146249"/>
                  <a:gd name="connsiteY0" fmla="*/ 85725 h 273507"/>
                  <a:gd name="connsiteX1" fmla="*/ 81955 w 146249"/>
                  <a:gd name="connsiteY1" fmla="*/ 0 h 273507"/>
                  <a:gd name="connsiteX2" fmla="*/ 146249 w 146249"/>
                  <a:gd name="connsiteY2" fmla="*/ 273507 h 273507"/>
                  <a:gd name="connsiteX3" fmla="*/ 0 w 146249"/>
                  <a:gd name="connsiteY3" fmla="*/ 273507 h 273507"/>
                  <a:gd name="connsiteX4" fmla="*/ 0 w 146249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35407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21120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187783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55" h="273507">
                    <a:moveTo>
                      <a:pt x="0" y="85725"/>
                    </a:moveTo>
                    <a:lnTo>
                      <a:pt x="81955" y="0"/>
                    </a:lnTo>
                    <a:lnTo>
                      <a:pt x="81955" y="187783"/>
                    </a:lnTo>
                    <a:lnTo>
                      <a:pt x="0" y="273507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F22FA78-6186-403B-85D4-487C1D5E439C}"/>
                </a:ext>
              </a:extLst>
            </p:cNvPr>
            <p:cNvGrpSpPr/>
            <p:nvPr/>
          </p:nvGrpSpPr>
          <p:grpSpPr>
            <a:xfrm>
              <a:off x="5175048" y="3876534"/>
              <a:ext cx="1080972" cy="884728"/>
              <a:chOff x="8626288" y="3808804"/>
              <a:chExt cx="1575470" cy="1289452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B832591-0B41-4D52-A449-5E2DAE13248D}"/>
                  </a:ext>
                </a:extLst>
              </p:cNvPr>
              <p:cNvSpPr/>
              <p:nvPr/>
            </p:nvSpPr>
            <p:spPr>
              <a:xfrm>
                <a:off x="8785183" y="3809857"/>
                <a:ext cx="1357984" cy="652478"/>
              </a:xfrm>
              <a:custGeom>
                <a:avLst/>
                <a:gdLst>
                  <a:gd name="connsiteX0" fmla="*/ 514037 w 1357984"/>
                  <a:gd name="connsiteY0" fmla="*/ 0 h 652478"/>
                  <a:gd name="connsiteX1" fmla="*/ 1357984 w 1357984"/>
                  <a:gd name="connsiteY1" fmla="*/ 571515 h 652478"/>
                  <a:gd name="connsiteX2" fmla="*/ 1345932 w 1357984"/>
                  <a:gd name="connsiteY2" fmla="*/ 652478 h 652478"/>
                  <a:gd name="connsiteX3" fmla="*/ 1340838 w 1357984"/>
                  <a:gd name="connsiteY3" fmla="*/ 618260 h 652478"/>
                  <a:gd name="connsiteX4" fmla="*/ 514037 w 1357984"/>
                  <a:gd name="connsiteY4" fmla="*/ 161925 h 652478"/>
                  <a:gd name="connsiteX5" fmla="*/ 93957 w 1357984"/>
                  <a:gd name="connsiteY5" fmla="*/ 237644 h 652478"/>
                  <a:gd name="connsiteX6" fmla="*/ 0 w 1357984"/>
                  <a:gd name="connsiteY6" fmla="*/ 281736 h 652478"/>
                  <a:gd name="connsiteX7" fmla="*/ 0 w 1357984"/>
                  <a:gd name="connsiteY7" fmla="*/ 121172 h 652478"/>
                  <a:gd name="connsiteX8" fmla="*/ 42178 w 1357984"/>
                  <a:gd name="connsiteY8" fmla="*/ 97606 h 652478"/>
                  <a:gd name="connsiteX9" fmla="*/ 514037 w 1357984"/>
                  <a:gd name="connsiteY9" fmla="*/ 0 h 65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57984" h="652478">
                    <a:moveTo>
                      <a:pt x="514037" y="0"/>
                    </a:moveTo>
                    <a:cubicBezTo>
                      <a:pt x="980136" y="0"/>
                      <a:pt x="1357984" y="255876"/>
                      <a:pt x="1357984" y="571515"/>
                    </a:cubicBezTo>
                    <a:lnTo>
                      <a:pt x="1345932" y="652478"/>
                    </a:lnTo>
                    <a:lnTo>
                      <a:pt x="1340838" y="618260"/>
                    </a:lnTo>
                    <a:cubicBezTo>
                      <a:pt x="1262143" y="357830"/>
                      <a:pt x="921874" y="161925"/>
                      <a:pt x="514037" y="161925"/>
                    </a:cubicBezTo>
                    <a:cubicBezTo>
                      <a:pt x="361099" y="161925"/>
                      <a:pt x="217661" y="189474"/>
                      <a:pt x="93957" y="237644"/>
                    </a:cubicBezTo>
                    <a:lnTo>
                      <a:pt x="0" y="281736"/>
                    </a:lnTo>
                    <a:lnTo>
                      <a:pt x="0" y="121172"/>
                    </a:lnTo>
                    <a:lnTo>
                      <a:pt x="42178" y="97606"/>
                    </a:lnTo>
                    <a:cubicBezTo>
                      <a:pt x="176873" y="35983"/>
                      <a:pt x="339250" y="0"/>
                      <a:pt x="51403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C682C6E6-C522-48C8-A55B-3D7A75110B0D}"/>
                  </a:ext>
                </a:extLst>
              </p:cNvPr>
              <p:cNvSpPr/>
              <p:nvPr/>
            </p:nvSpPr>
            <p:spPr>
              <a:xfrm>
                <a:off x="9882187" y="4256912"/>
                <a:ext cx="319569" cy="838149"/>
              </a:xfrm>
              <a:custGeom>
                <a:avLst/>
                <a:gdLst>
                  <a:gd name="connsiteX0" fmla="*/ 279801 w 404596"/>
                  <a:gd name="connsiteY0" fmla="*/ 0 h 838149"/>
                  <a:gd name="connsiteX1" fmla="*/ 333736 w 404596"/>
                  <a:gd name="connsiteY1" fmla="*/ 69296 h 838149"/>
                  <a:gd name="connsiteX2" fmla="*/ 404596 w 404596"/>
                  <a:gd name="connsiteY2" fmla="*/ 314059 h 838149"/>
                  <a:gd name="connsiteX3" fmla="*/ 7045 w 404596"/>
                  <a:gd name="connsiteY3" fmla="*/ 835483 h 838149"/>
                  <a:gd name="connsiteX4" fmla="*/ 0 w 404596"/>
                  <a:gd name="connsiteY4" fmla="*/ 838149 h 838149"/>
                  <a:gd name="connsiteX5" fmla="*/ 0 w 404596"/>
                  <a:gd name="connsiteY5" fmla="*/ 572052 h 838149"/>
                  <a:gd name="connsiteX6" fmla="*/ 79453 w 404596"/>
                  <a:gd name="connsiteY6" fmla="*/ 528997 h 838149"/>
                  <a:gd name="connsiteX7" fmla="*/ 317284 w 404596"/>
                  <a:gd name="connsiteY7" fmla="*/ 151885 h 838149"/>
                  <a:gd name="connsiteX8" fmla="*/ 300787 w 404596"/>
                  <a:gd name="connsiteY8" fmla="*/ 44404 h 83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596" h="838149">
                    <a:moveTo>
                      <a:pt x="279801" y="0"/>
                    </a:moveTo>
                    <a:lnTo>
                      <a:pt x="333736" y="69296"/>
                    </a:lnTo>
                    <a:cubicBezTo>
                      <a:pt x="379365" y="144526"/>
                      <a:pt x="404596" y="227238"/>
                      <a:pt x="404596" y="314059"/>
                    </a:cubicBezTo>
                    <a:cubicBezTo>
                      <a:pt x="404596" y="531112"/>
                      <a:pt x="246899" y="722480"/>
                      <a:pt x="7045" y="835483"/>
                    </a:cubicBezTo>
                    <a:lnTo>
                      <a:pt x="0" y="838149"/>
                    </a:lnTo>
                    <a:lnTo>
                      <a:pt x="0" y="572052"/>
                    </a:lnTo>
                    <a:lnTo>
                      <a:pt x="79453" y="528997"/>
                    </a:lnTo>
                    <a:cubicBezTo>
                      <a:pt x="226397" y="432485"/>
                      <a:pt x="317284" y="299156"/>
                      <a:pt x="317284" y="151885"/>
                    </a:cubicBezTo>
                    <a:cubicBezTo>
                      <a:pt x="317284" y="115068"/>
                      <a:pt x="311604" y="79121"/>
                      <a:pt x="300787" y="44404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7610CB4-1EB4-442A-A467-3E5CBB26E7F6}"/>
                  </a:ext>
                </a:extLst>
              </p:cNvPr>
              <p:cNvSpPr/>
              <p:nvPr/>
            </p:nvSpPr>
            <p:spPr>
              <a:xfrm>
                <a:off x="8790151" y="3808804"/>
                <a:ext cx="1411607" cy="1102168"/>
              </a:xfrm>
              <a:custGeom>
                <a:avLst/>
                <a:gdLst>
                  <a:gd name="connsiteX0" fmla="*/ 509907 w 1411607"/>
                  <a:gd name="connsiteY0" fmla="*/ 0 h 1102168"/>
                  <a:gd name="connsiteX1" fmla="*/ 1411607 w 1411607"/>
                  <a:gd name="connsiteY1" fmla="*/ 628815 h 1102168"/>
                  <a:gd name="connsiteX2" fmla="*/ 1147505 w 1411607"/>
                  <a:gd name="connsiteY2" fmla="*/ 1073455 h 1102168"/>
                  <a:gd name="connsiteX3" fmla="*/ 1097602 w 1411607"/>
                  <a:gd name="connsiteY3" fmla="*/ 1102168 h 1102168"/>
                  <a:gd name="connsiteX4" fmla="*/ 1006888 w 1411607"/>
                  <a:gd name="connsiteY4" fmla="*/ 1020225 h 1102168"/>
                  <a:gd name="connsiteX5" fmla="*/ 1086464 w 1411607"/>
                  <a:gd name="connsiteY5" fmla="*/ 977103 h 1102168"/>
                  <a:gd name="connsiteX6" fmla="*/ 1324295 w 1411607"/>
                  <a:gd name="connsiteY6" fmla="*/ 599991 h 1102168"/>
                  <a:gd name="connsiteX7" fmla="*/ 512289 w 1411607"/>
                  <a:gd name="connsiteY7" fmla="*/ 66675 h 1102168"/>
                  <a:gd name="connsiteX8" fmla="*/ 58288 w 1411607"/>
                  <a:gd name="connsiteY8" fmla="*/ 157757 h 1102168"/>
                  <a:gd name="connsiteX9" fmla="*/ 54414 w 1411607"/>
                  <a:gd name="connsiteY9" fmla="*/ 159857 h 1102168"/>
                  <a:gd name="connsiteX10" fmla="*/ 0 w 1411607"/>
                  <a:gd name="connsiteY10" fmla="*/ 110705 h 1102168"/>
                  <a:gd name="connsiteX11" fmla="*/ 5758 w 1411607"/>
                  <a:gd name="connsiteY11" fmla="*/ 107392 h 1102168"/>
                  <a:gd name="connsiteX12" fmla="*/ 509907 w 1411607"/>
                  <a:gd name="connsiteY12" fmla="*/ 0 h 1102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1607" h="1102168">
                    <a:moveTo>
                      <a:pt x="509907" y="0"/>
                    </a:moveTo>
                    <a:cubicBezTo>
                      <a:pt x="1007902" y="0"/>
                      <a:pt x="1411607" y="281530"/>
                      <a:pt x="1411607" y="628815"/>
                    </a:cubicBezTo>
                    <a:cubicBezTo>
                      <a:pt x="1411607" y="802458"/>
                      <a:pt x="1310681" y="959662"/>
                      <a:pt x="1147505" y="1073455"/>
                    </a:cubicBezTo>
                    <a:lnTo>
                      <a:pt x="1097602" y="1102168"/>
                    </a:lnTo>
                    <a:lnTo>
                      <a:pt x="1006888" y="1020225"/>
                    </a:lnTo>
                    <a:lnTo>
                      <a:pt x="1086464" y="977103"/>
                    </a:lnTo>
                    <a:cubicBezTo>
                      <a:pt x="1233408" y="880591"/>
                      <a:pt x="1324295" y="747262"/>
                      <a:pt x="1324295" y="599991"/>
                    </a:cubicBezTo>
                    <a:cubicBezTo>
                      <a:pt x="1324295" y="305449"/>
                      <a:pt x="960748" y="66675"/>
                      <a:pt x="512289" y="66675"/>
                    </a:cubicBezTo>
                    <a:cubicBezTo>
                      <a:pt x="344117" y="66675"/>
                      <a:pt x="187885" y="100253"/>
                      <a:pt x="58288" y="157757"/>
                    </a:cubicBezTo>
                    <a:lnTo>
                      <a:pt x="54414" y="159857"/>
                    </a:lnTo>
                    <a:lnTo>
                      <a:pt x="0" y="110705"/>
                    </a:lnTo>
                    <a:lnTo>
                      <a:pt x="5758" y="107392"/>
                    </a:lnTo>
                    <a:cubicBezTo>
                      <a:pt x="149670" y="39590"/>
                      <a:pt x="323159" y="0"/>
                      <a:pt x="509907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正方形/長方形 2">
                <a:extLst>
                  <a:ext uri="{FF2B5EF4-FFF2-40B4-BE49-F238E27FC236}">
                    <a16:creationId xmlns:a16="http://schemas.microsoft.com/office/drawing/2014/main" id="{2B03F4E0-A13F-427B-BC31-4F5ABFA7BF7C}"/>
                  </a:ext>
                </a:extLst>
              </p:cNvPr>
              <p:cNvSpPr/>
              <p:nvPr/>
            </p:nvSpPr>
            <p:spPr>
              <a:xfrm flipH="1">
                <a:off x="9800230" y="4824749"/>
                <a:ext cx="81955" cy="273507"/>
              </a:xfrm>
              <a:custGeom>
                <a:avLst/>
                <a:gdLst>
                  <a:gd name="connsiteX0" fmla="*/ 0 w 146249"/>
                  <a:gd name="connsiteY0" fmla="*/ 0 h 187782"/>
                  <a:gd name="connsiteX1" fmla="*/ 146249 w 146249"/>
                  <a:gd name="connsiteY1" fmla="*/ 0 h 187782"/>
                  <a:gd name="connsiteX2" fmla="*/ 146249 w 146249"/>
                  <a:gd name="connsiteY2" fmla="*/ 187782 h 187782"/>
                  <a:gd name="connsiteX3" fmla="*/ 0 w 146249"/>
                  <a:gd name="connsiteY3" fmla="*/ 187782 h 187782"/>
                  <a:gd name="connsiteX4" fmla="*/ 0 w 146249"/>
                  <a:gd name="connsiteY4" fmla="*/ 0 h 187782"/>
                  <a:gd name="connsiteX0" fmla="*/ 0 w 146249"/>
                  <a:gd name="connsiteY0" fmla="*/ 85725 h 273507"/>
                  <a:gd name="connsiteX1" fmla="*/ 81955 w 146249"/>
                  <a:gd name="connsiteY1" fmla="*/ 0 h 273507"/>
                  <a:gd name="connsiteX2" fmla="*/ 146249 w 146249"/>
                  <a:gd name="connsiteY2" fmla="*/ 273507 h 273507"/>
                  <a:gd name="connsiteX3" fmla="*/ 0 w 146249"/>
                  <a:gd name="connsiteY3" fmla="*/ 273507 h 273507"/>
                  <a:gd name="connsiteX4" fmla="*/ 0 w 146249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35407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221120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  <a:gd name="connsiteX0" fmla="*/ 0 w 81955"/>
                  <a:gd name="connsiteY0" fmla="*/ 85725 h 273507"/>
                  <a:gd name="connsiteX1" fmla="*/ 81955 w 81955"/>
                  <a:gd name="connsiteY1" fmla="*/ 0 h 273507"/>
                  <a:gd name="connsiteX2" fmla="*/ 81955 w 81955"/>
                  <a:gd name="connsiteY2" fmla="*/ 187783 h 273507"/>
                  <a:gd name="connsiteX3" fmla="*/ 0 w 81955"/>
                  <a:gd name="connsiteY3" fmla="*/ 273507 h 273507"/>
                  <a:gd name="connsiteX4" fmla="*/ 0 w 81955"/>
                  <a:gd name="connsiteY4" fmla="*/ 85725 h 27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55" h="273507">
                    <a:moveTo>
                      <a:pt x="0" y="85725"/>
                    </a:moveTo>
                    <a:lnTo>
                      <a:pt x="81955" y="0"/>
                    </a:lnTo>
                    <a:lnTo>
                      <a:pt x="81955" y="187783"/>
                    </a:lnTo>
                    <a:lnTo>
                      <a:pt x="0" y="273507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83F325D9-F37B-47D5-A4A5-5C50C76F412D}"/>
                  </a:ext>
                </a:extLst>
              </p:cNvPr>
              <p:cNvGrpSpPr/>
              <p:nvPr/>
            </p:nvGrpSpPr>
            <p:grpSpPr>
              <a:xfrm>
                <a:off x="8626288" y="3946268"/>
                <a:ext cx="1353888" cy="947537"/>
                <a:chOff x="6307387" y="3760877"/>
                <a:chExt cx="788113" cy="788112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A8B82709-32B6-4498-951F-2CEF88EEB68F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8570D0C-A0B1-4596-A42F-A3104686EAD1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6256B29-242A-4B45-A41A-64AC1737DEC5}"/>
                </a:ext>
              </a:extLst>
            </p:cNvPr>
            <p:cNvGrpSpPr/>
            <p:nvPr/>
          </p:nvGrpSpPr>
          <p:grpSpPr>
            <a:xfrm>
              <a:off x="3603783" y="4953918"/>
              <a:ext cx="1205712" cy="944112"/>
              <a:chOff x="6165697" y="5519960"/>
              <a:chExt cx="1566579" cy="1226685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54CE106D-D28C-4BAD-9559-4F46CE5A4995}"/>
                  </a:ext>
                </a:extLst>
              </p:cNvPr>
              <p:cNvSpPr/>
              <p:nvPr/>
            </p:nvSpPr>
            <p:spPr>
              <a:xfrm>
                <a:off x="6232139" y="5569236"/>
                <a:ext cx="271809" cy="474441"/>
              </a:xfrm>
              <a:custGeom>
                <a:avLst/>
                <a:gdLst>
                  <a:gd name="connsiteX0" fmla="*/ 234219 w 271809"/>
                  <a:gd name="connsiteY0" fmla="*/ 0 h 474441"/>
                  <a:gd name="connsiteX1" fmla="*/ 271809 w 271809"/>
                  <a:gd name="connsiteY1" fmla="*/ 9996 h 474441"/>
                  <a:gd name="connsiteX2" fmla="*/ 271809 w 271809"/>
                  <a:gd name="connsiteY2" fmla="*/ 137742 h 474441"/>
                  <a:gd name="connsiteX3" fmla="*/ 205799 w 271809"/>
                  <a:gd name="connsiteY3" fmla="*/ 181389 h 474441"/>
                  <a:gd name="connsiteX4" fmla="*/ 17146 w 271809"/>
                  <a:gd name="connsiteY4" fmla="*/ 440223 h 474441"/>
                  <a:gd name="connsiteX5" fmla="*/ 12053 w 271809"/>
                  <a:gd name="connsiteY5" fmla="*/ 474441 h 474441"/>
                  <a:gd name="connsiteX6" fmla="*/ 0 w 271809"/>
                  <a:gd name="connsiteY6" fmla="*/ 393478 h 474441"/>
                  <a:gd name="connsiteX7" fmla="*/ 144133 w 271809"/>
                  <a:gd name="connsiteY7" fmla="*/ 73939 h 47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1809" h="474441">
                    <a:moveTo>
                      <a:pt x="234219" y="0"/>
                    </a:moveTo>
                    <a:lnTo>
                      <a:pt x="271809" y="9996"/>
                    </a:lnTo>
                    <a:lnTo>
                      <a:pt x="271809" y="137742"/>
                    </a:lnTo>
                    <a:lnTo>
                      <a:pt x="205799" y="181389"/>
                    </a:lnTo>
                    <a:cubicBezTo>
                      <a:pt x="112952" y="253975"/>
                      <a:pt x="46657" y="342562"/>
                      <a:pt x="17146" y="440223"/>
                    </a:cubicBezTo>
                    <a:lnTo>
                      <a:pt x="12053" y="474441"/>
                    </a:lnTo>
                    <a:lnTo>
                      <a:pt x="0" y="393478"/>
                    </a:lnTo>
                    <a:cubicBezTo>
                      <a:pt x="0" y="275114"/>
                      <a:pt x="53135" y="165154"/>
                      <a:pt x="144133" y="739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37B1C93-C18C-4DB0-A273-2FB88CEA8230}"/>
                  </a:ext>
                </a:extLst>
              </p:cNvPr>
              <p:cNvSpPr/>
              <p:nvPr/>
            </p:nvSpPr>
            <p:spPr>
              <a:xfrm>
                <a:off x="6165697" y="5788187"/>
                <a:ext cx="1400074" cy="958458"/>
              </a:xfrm>
              <a:custGeom>
                <a:avLst/>
                <a:gdLst>
                  <a:gd name="connsiteX0" fmla="*/ 136925 w 1400074"/>
                  <a:gd name="connsiteY0" fmla="*/ 0 h 958458"/>
                  <a:gd name="connsiteX1" fmla="*/ 108573 w 1400074"/>
                  <a:gd name="connsiteY1" fmla="*/ 59988 h 958458"/>
                  <a:gd name="connsiteX2" fmla="*/ 92076 w 1400074"/>
                  <a:gd name="connsiteY2" fmla="*/ 167469 h 958458"/>
                  <a:gd name="connsiteX3" fmla="*/ 904082 w 1400074"/>
                  <a:gd name="connsiteY3" fmla="*/ 700785 h 958458"/>
                  <a:gd name="connsiteX4" fmla="*/ 1256121 w 1400074"/>
                  <a:gd name="connsiteY4" fmla="*/ 648195 h 958458"/>
                  <a:gd name="connsiteX5" fmla="*/ 1304555 w 1400074"/>
                  <a:gd name="connsiteY5" fmla="*/ 629910 h 958458"/>
                  <a:gd name="connsiteX6" fmla="*/ 1400074 w 1400074"/>
                  <a:gd name="connsiteY6" fmla="*/ 725429 h 958458"/>
                  <a:gd name="connsiteX7" fmla="*/ 1400074 w 1400074"/>
                  <a:gd name="connsiteY7" fmla="*/ 853252 h 958458"/>
                  <a:gd name="connsiteX8" fmla="*/ 1252683 w 1400074"/>
                  <a:gd name="connsiteY8" fmla="*/ 909043 h 958458"/>
                  <a:gd name="connsiteX9" fmla="*/ 901700 w 1400074"/>
                  <a:gd name="connsiteY9" fmla="*/ 958458 h 958458"/>
                  <a:gd name="connsiteX10" fmla="*/ 0 w 1400074"/>
                  <a:gd name="connsiteY10" fmla="*/ 329643 h 958458"/>
                  <a:gd name="connsiteX11" fmla="*/ 70860 w 1400074"/>
                  <a:gd name="connsiteY11" fmla="*/ 84880 h 95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0074" h="958458">
                    <a:moveTo>
                      <a:pt x="136925" y="0"/>
                    </a:moveTo>
                    <a:lnTo>
                      <a:pt x="108573" y="59988"/>
                    </a:lnTo>
                    <a:cubicBezTo>
                      <a:pt x="97757" y="94705"/>
                      <a:pt x="92076" y="130652"/>
                      <a:pt x="92076" y="167469"/>
                    </a:cubicBezTo>
                    <a:cubicBezTo>
                      <a:pt x="92076" y="462011"/>
                      <a:pt x="455623" y="700785"/>
                      <a:pt x="904082" y="700785"/>
                    </a:cubicBezTo>
                    <a:cubicBezTo>
                      <a:pt x="1030211" y="700785"/>
                      <a:pt x="1149624" y="681898"/>
                      <a:pt x="1256121" y="648195"/>
                    </a:cubicBezTo>
                    <a:lnTo>
                      <a:pt x="1304555" y="629910"/>
                    </a:lnTo>
                    <a:lnTo>
                      <a:pt x="1400074" y="725429"/>
                    </a:lnTo>
                    <a:lnTo>
                      <a:pt x="1400074" y="853252"/>
                    </a:lnTo>
                    <a:lnTo>
                      <a:pt x="1252683" y="909043"/>
                    </a:lnTo>
                    <a:cubicBezTo>
                      <a:pt x="1144805" y="940863"/>
                      <a:pt x="1026199" y="958458"/>
                      <a:pt x="901700" y="958458"/>
                    </a:cubicBezTo>
                    <a:cubicBezTo>
                      <a:pt x="403705" y="958458"/>
                      <a:pt x="0" y="676928"/>
                      <a:pt x="0" y="329643"/>
                    </a:cubicBezTo>
                    <a:cubicBezTo>
                      <a:pt x="0" y="242822"/>
                      <a:pt x="25232" y="160110"/>
                      <a:pt x="70860" y="8488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2F1F9C6A-9900-4982-8D4E-F64AF69FED5C}"/>
                  </a:ext>
                </a:extLst>
              </p:cNvPr>
              <p:cNvGrpSpPr/>
              <p:nvPr/>
            </p:nvGrpSpPr>
            <p:grpSpPr>
              <a:xfrm>
                <a:off x="6378388" y="5541706"/>
                <a:ext cx="1353888" cy="947537"/>
                <a:chOff x="6307387" y="3760877"/>
                <a:chExt cx="788113" cy="788112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CC16BA5-8986-4873-9727-9199715763F7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8844B6D9-339D-446F-BDD8-6F649E8D183C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895C213-6F90-4FE3-9812-E27B814B6555}"/>
                  </a:ext>
                </a:extLst>
              </p:cNvPr>
              <p:cNvSpPr/>
              <p:nvPr/>
            </p:nvSpPr>
            <p:spPr>
              <a:xfrm>
                <a:off x="6165697" y="5519960"/>
                <a:ext cx="1394784" cy="1093335"/>
              </a:xfrm>
              <a:custGeom>
                <a:avLst/>
                <a:gdLst>
                  <a:gd name="connsiteX0" fmla="*/ 298655 w 1394784"/>
                  <a:gd name="connsiteY0" fmla="*/ 0 h 1093335"/>
                  <a:gd name="connsiteX1" fmla="*/ 350911 w 1394784"/>
                  <a:gd name="connsiteY1" fmla="*/ 47203 h 1093335"/>
                  <a:gd name="connsiteX2" fmla="*/ 329907 w 1394784"/>
                  <a:gd name="connsiteY2" fmla="*/ 58585 h 1093335"/>
                  <a:gd name="connsiteX3" fmla="*/ 92076 w 1394784"/>
                  <a:gd name="connsiteY3" fmla="*/ 435696 h 1093335"/>
                  <a:gd name="connsiteX4" fmla="*/ 904082 w 1394784"/>
                  <a:gd name="connsiteY4" fmla="*/ 969012 h 1093335"/>
                  <a:gd name="connsiteX5" fmla="*/ 1220152 w 1394784"/>
                  <a:gd name="connsiteY5" fmla="*/ 927102 h 1093335"/>
                  <a:gd name="connsiteX6" fmla="*/ 1295334 w 1394784"/>
                  <a:gd name="connsiteY6" fmla="*/ 900300 h 1093335"/>
                  <a:gd name="connsiteX7" fmla="*/ 1394784 w 1394784"/>
                  <a:gd name="connsiteY7" fmla="*/ 990132 h 1093335"/>
                  <a:gd name="connsiteX8" fmla="*/ 1252683 w 1394784"/>
                  <a:gd name="connsiteY8" fmla="*/ 1043920 h 1093335"/>
                  <a:gd name="connsiteX9" fmla="*/ 901700 w 1394784"/>
                  <a:gd name="connsiteY9" fmla="*/ 1093335 h 1093335"/>
                  <a:gd name="connsiteX10" fmla="*/ 0 w 1394784"/>
                  <a:gd name="connsiteY10" fmla="*/ 464520 h 1093335"/>
                  <a:gd name="connsiteX11" fmla="*/ 264102 w 1394784"/>
                  <a:gd name="connsiteY11" fmla="*/ 19881 h 1093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4784" h="1093335">
                    <a:moveTo>
                      <a:pt x="298655" y="0"/>
                    </a:moveTo>
                    <a:lnTo>
                      <a:pt x="350911" y="47203"/>
                    </a:lnTo>
                    <a:lnTo>
                      <a:pt x="329907" y="58585"/>
                    </a:lnTo>
                    <a:cubicBezTo>
                      <a:pt x="182963" y="155096"/>
                      <a:pt x="92076" y="288425"/>
                      <a:pt x="92076" y="435696"/>
                    </a:cubicBezTo>
                    <a:cubicBezTo>
                      <a:pt x="92076" y="730238"/>
                      <a:pt x="455623" y="969012"/>
                      <a:pt x="904082" y="969012"/>
                    </a:cubicBezTo>
                    <a:cubicBezTo>
                      <a:pt x="1016197" y="969012"/>
                      <a:pt x="1123005" y="954089"/>
                      <a:pt x="1220152" y="927102"/>
                    </a:cubicBezTo>
                    <a:lnTo>
                      <a:pt x="1295334" y="900300"/>
                    </a:lnTo>
                    <a:lnTo>
                      <a:pt x="1394784" y="990132"/>
                    </a:lnTo>
                    <a:lnTo>
                      <a:pt x="1252683" y="1043920"/>
                    </a:lnTo>
                    <a:cubicBezTo>
                      <a:pt x="1144805" y="1075740"/>
                      <a:pt x="1026199" y="1093335"/>
                      <a:pt x="901700" y="1093335"/>
                    </a:cubicBezTo>
                    <a:cubicBezTo>
                      <a:pt x="403705" y="1093335"/>
                      <a:pt x="0" y="811805"/>
                      <a:pt x="0" y="464520"/>
                    </a:cubicBezTo>
                    <a:cubicBezTo>
                      <a:pt x="0" y="290878"/>
                      <a:pt x="100927" y="133674"/>
                      <a:pt x="264102" y="19881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BD2DD9A2-6805-4A19-90B6-0385F167AC61}"/>
                </a:ext>
              </a:extLst>
            </p:cNvPr>
            <p:cNvGrpSpPr/>
            <p:nvPr/>
          </p:nvGrpSpPr>
          <p:grpSpPr>
            <a:xfrm>
              <a:off x="5109257" y="4952907"/>
              <a:ext cx="1212554" cy="944992"/>
              <a:chOff x="8626288" y="5518818"/>
              <a:chExt cx="1575469" cy="1227827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0F6778F-D30B-43A6-8128-34B9006E3462}"/>
                  </a:ext>
                </a:extLst>
              </p:cNvPr>
              <p:cNvSpPr/>
              <p:nvPr/>
            </p:nvSpPr>
            <p:spPr>
              <a:xfrm>
                <a:off x="9864686" y="5539943"/>
                <a:ext cx="288007" cy="503734"/>
              </a:xfrm>
              <a:custGeom>
                <a:avLst/>
                <a:gdLst>
                  <a:gd name="connsiteX0" fmla="*/ 7443 w 288007"/>
                  <a:gd name="connsiteY0" fmla="*/ 0 h 503734"/>
                  <a:gd name="connsiteX1" fmla="*/ 40821 w 288007"/>
                  <a:gd name="connsiteY1" fmla="*/ 18649 h 503734"/>
                  <a:gd name="connsiteX2" fmla="*/ 288007 w 288007"/>
                  <a:gd name="connsiteY2" fmla="*/ 422771 h 503734"/>
                  <a:gd name="connsiteX3" fmla="*/ 275955 w 288007"/>
                  <a:gd name="connsiteY3" fmla="*/ 503734 h 503734"/>
                  <a:gd name="connsiteX4" fmla="*/ 270861 w 288007"/>
                  <a:gd name="connsiteY4" fmla="*/ 469516 h 503734"/>
                  <a:gd name="connsiteX5" fmla="*/ 82208 w 288007"/>
                  <a:gd name="connsiteY5" fmla="*/ 210683 h 503734"/>
                  <a:gd name="connsiteX6" fmla="*/ 0 w 288007"/>
                  <a:gd name="connsiteY6" fmla="*/ 156325 h 503734"/>
                  <a:gd name="connsiteX7" fmla="*/ 0 w 288007"/>
                  <a:gd name="connsiteY7" fmla="*/ 27989 h 50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8007" h="503734">
                    <a:moveTo>
                      <a:pt x="7443" y="0"/>
                    </a:moveTo>
                    <a:lnTo>
                      <a:pt x="40821" y="18649"/>
                    </a:lnTo>
                    <a:cubicBezTo>
                      <a:pt x="193545" y="122073"/>
                      <a:pt x="288007" y="264952"/>
                      <a:pt x="288007" y="422771"/>
                    </a:cubicBezTo>
                    <a:lnTo>
                      <a:pt x="275955" y="503734"/>
                    </a:lnTo>
                    <a:lnTo>
                      <a:pt x="270861" y="469516"/>
                    </a:lnTo>
                    <a:cubicBezTo>
                      <a:pt x="241350" y="371855"/>
                      <a:pt x="175055" y="283268"/>
                      <a:pt x="82208" y="210683"/>
                    </a:cubicBezTo>
                    <a:lnTo>
                      <a:pt x="0" y="156325"/>
                    </a:lnTo>
                    <a:lnTo>
                      <a:pt x="0" y="279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8882729-7835-4ACD-B80C-C5C59AF063FA}"/>
                  </a:ext>
                </a:extLst>
              </p:cNvPr>
              <p:cNvSpPr/>
              <p:nvPr/>
            </p:nvSpPr>
            <p:spPr>
              <a:xfrm>
                <a:off x="8792171" y="5803771"/>
                <a:ext cx="1409586" cy="942874"/>
              </a:xfrm>
              <a:custGeom>
                <a:avLst/>
                <a:gdLst>
                  <a:gd name="connsiteX0" fmla="*/ 1284791 w 1409586"/>
                  <a:gd name="connsiteY0" fmla="*/ 0 h 942874"/>
                  <a:gd name="connsiteX1" fmla="*/ 1338726 w 1409586"/>
                  <a:gd name="connsiteY1" fmla="*/ 69296 h 942874"/>
                  <a:gd name="connsiteX2" fmla="*/ 1409586 w 1409586"/>
                  <a:gd name="connsiteY2" fmla="*/ 314059 h 942874"/>
                  <a:gd name="connsiteX3" fmla="*/ 507886 w 1409586"/>
                  <a:gd name="connsiteY3" fmla="*/ 942874 h 942874"/>
                  <a:gd name="connsiteX4" fmla="*/ 3737 w 1409586"/>
                  <a:gd name="connsiteY4" fmla="*/ 835483 h 942874"/>
                  <a:gd name="connsiteX5" fmla="*/ 0 w 1409586"/>
                  <a:gd name="connsiteY5" fmla="*/ 833332 h 942874"/>
                  <a:gd name="connsiteX6" fmla="*/ 0 w 1409586"/>
                  <a:gd name="connsiteY6" fmla="*/ 718684 h 942874"/>
                  <a:gd name="connsiteX7" fmla="*/ 105848 w 1409586"/>
                  <a:gd name="connsiteY7" fmla="*/ 612836 h 942874"/>
                  <a:gd name="connsiteX8" fmla="*/ 158230 w 1409586"/>
                  <a:gd name="connsiteY8" fmla="*/ 632611 h 942874"/>
                  <a:gd name="connsiteX9" fmla="*/ 510268 w 1409586"/>
                  <a:gd name="connsiteY9" fmla="*/ 685201 h 942874"/>
                  <a:gd name="connsiteX10" fmla="*/ 1322274 w 1409586"/>
                  <a:gd name="connsiteY10" fmla="*/ 151885 h 942874"/>
                  <a:gd name="connsiteX11" fmla="*/ 1305777 w 1409586"/>
                  <a:gd name="connsiteY11" fmla="*/ 44404 h 94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9586" h="942874">
                    <a:moveTo>
                      <a:pt x="1284791" y="0"/>
                    </a:moveTo>
                    <a:lnTo>
                      <a:pt x="1338726" y="69296"/>
                    </a:lnTo>
                    <a:cubicBezTo>
                      <a:pt x="1384355" y="144526"/>
                      <a:pt x="1409586" y="227238"/>
                      <a:pt x="1409586" y="314059"/>
                    </a:cubicBezTo>
                    <a:cubicBezTo>
                      <a:pt x="1409586" y="661344"/>
                      <a:pt x="1005881" y="942874"/>
                      <a:pt x="507886" y="942874"/>
                    </a:cubicBezTo>
                    <a:cubicBezTo>
                      <a:pt x="321138" y="942874"/>
                      <a:pt x="147649" y="903284"/>
                      <a:pt x="3737" y="835483"/>
                    </a:cubicBezTo>
                    <a:lnTo>
                      <a:pt x="0" y="833332"/>
                    </a:lnTo>
                    <a:lnTo>
                      <a:pt x="0" y="718684"/>
                    </a:lnTo>
                    <a:lnTo>
                      <a:pt x="105848" y="612836"/>
                    </a:lnTo>
                    <a:lnTo>
                      <a:pt x="158230" y="632611"/>
                    </a:lnTo>
                    <a:cubicBezTo>
                      <a:pt x="264727" y="666314"/>
                      <a:pt x="384139" y="685201"/>
                      <a:pt x="510268" y="685201"/>
                    </a:cubicBezTo>
                    <a:cubicBezTo>
                      <a:pt x="958727" y="685201"/>
                      <a:pt x="1322274" y="446427"/>
                      <a:pt x="1322274" y="151885"/>
                    </a:cubicBezTo>
                    <a:cubicBezTo>
                      <a:pt x="1322274" y="115068"/>
                      <a:pt x="1316594" y="79121"/>
                      <a:pt x="1305777" y="44404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726678F-92C2-4E03-9793-17FA7F79EBA5}"/>
                  </a:ext>
                </a:extLst>
              </p:cNvPr>
              <p:cNvGrpSpPr/>
              <p:nvPr/>
            </p:nvGrpSpPr>
            <p:grpSpPr>
              <a:xfrm>
                <a:off x="8626288" y="5541706"/>
                <a:ext cx="1353888" cy="947537"/>
                <a:chOff x="6307387" y="3760877"/>
                <a:chExt cx="788113" cy="788112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2BB6026-01E6-47CA-A945-66DCEAEFC7FA}"/>
                    </a:ext>
                  </a:extLst>
                </p:cNvPr>
                <p:cNvSpPr/>
                <p:nvPr/>
              </p:nvSpPr>
              <p:spPr>
                <a:xfrm>
                  <a:off x="6409749" y="3863239"/>
                  <a:ext cx="583388" cy="583388"/>
                </a:xfrm>
                <a:custGeom>
                  <a:avLst/>
                  <a:gdLst>
                    <a:gd name="connsiteX0" fmla="*/ 518121 w 543914"/>
                    <a:gd name="connsiteY0" fmla="*/ 2442 h 543915"/>
                    <a:gd name="connsiteX1" fmla="*/ 540671 w 543914"/>
                    <a:gd name="connsiteY1" fmla="*/ 3243 h 543915"/>
                    <a:gd name="connsiteX2" fmla="*/ 432287 w 543914"/>
                    <a:gd name="connsiteY2" fmla="*/ 171618 h 543915"/>
                    <a:gd name="connsiteX3" fmla="*/ 376067 w 543914"/>
                    <a:gd name="connsiteY3" fmla="*/ 223124 h 543915"/>
                    <a:gd name="connsiteX4" fmla="*/ 358809 w 543914"/>
                    <a:gd name="connsiteY4" fmla="*/ 235981 h 543915"/>
                    <a:gd name="connsiteX5" fmla="*/ 366072 w 543914"/>
                    <a:gd name="connsiteY5" fmla="*/ 271958 h 543915"/>
                    <a:gd name="connsiteX6" fmla="*/ 358809 w 543914"/>
                    <a:gd name="connsiteY6" fmla="*/ 307935 h 543915"/>
                    <a:gd name="connsiteX7" fmla="*/ 376066 w 543914"/>
                    <a:gd name="connsiteY7" fmla="*/ 320791 h 543915"/>
                    <a:gd name="connsiteX8" fmla="*/ 432286 w 543914"/>
                    <a:gd name="connsiteY8" fmla="*/ 372297 h 543915"/>
                    <a:gd name="connsiteX9" fmla="*/ 540670 w 543914"/>
                    <a:gd name="connsiteY9" fmla="*/ 540672 h 543915"/>
                    <a:gd name="connsiteX10" fmla="*/ 372295 w 543914"/>
                    <a:gd name="connsiteY10" fmla="*/ 432288 h 543915"/>
                    <a:gd name="connsiteX11" fmla="*/ 320789 w 543914"/>
                    <a:gd name="connsiteY11" fmla="*/ 376067 h 543915"/>
                    <a:gd name="connsiteX12" fmla="*/ 307932 w 543914"/>
                    <a:gd name="connsiteY12" fmla="*/ 358809 h 543915"/>
                    <a:gd name="connsiteX13" fmla="*/ 271958 w 543914"/>
                    <a:gd name="connsiteY13" fmla="*/ 366072 h 543915"/>
                    <a:gd name="connsiteX14" fmla="*/ 235981 w 543914"/>
                    <a:gd name="connsiteY14" fmla="*/ 358809 h 543915"/>
                    <a:gd name="connsiteX15" fmla="*/ 223125 w 543914"/>
                    <a:gd name="connsiteY15" fmla="*/ 376066 h 543915"/>
                    <a:gd name="connsiteX16" fmla="*/ 171619 w 543914"/>
                    <a:gd name="connsiteY16" fmla="*/ 432287 h 543915"/>
                    <a:gd name="connsiteX17" fmla="*/ 3244 w 543914"/>
                    <a:gd name="connsiteY17" fmla="*/ 540671 h 543915"/>
                    <a:gd name="connsiteX18" fmla="*/ 111628 w 543914"/>
                    <a:gd name="connsiteY18" fmla="*/ 372296 h 543915"/>
                    <a:gd name="connsiteX19" fmla="*/ 167848 w 543914"/>
                    <a:gd name="connsiteY19" fmla="*/ 320790 h 543915"/>
                    <a:gd name="connsiteX20" fmla="*/ 185107 w 543914"/>
                    <a:gd name="connsiteY20" fmla="*/ 307932 h 543915"/>
                    <a:gd name="connsiteX21" fmla="*/ 177844 w 543914"/>
                    <a:gd name="connsiteY21" fmla="*/ 271958 h 543915"/>
                    <a:gd name="connsiteX22" fmla="*/ 185107 w 543914"/>
                    <a:gd name="connsiteY22" fmla="*/ 235984 h 543915"/>
                    <a:gd name="connsiteX23" fmla="*/ 167847 w 543914"/>
                    <a:gd name="connsiteY23" fmla="*/ 223125 h 543915"/>
                    <a:gd name="connsiteX24" fmla="*/ 111627 w 543914"/>
                    <a:gd name="connsiteY24" fmla="*/ 171619 h 543915"/>
                    <a:gd name="connsiteX25" fmla="*/ 3243 w 543914"/>
                    <a:gd name="connsiteY25" fmla="*/ 3244 h 543915"/>
                    <a:gd name="connsiteX26" fmla="*/ 171618 w 543914"/>
                    <a:gd name="connsiteY26" fmla="*/ 111628 h 543915"/>
                    <a:gd name="connsiteX27" fmla="*/ 223124 w 543914"/>
                    <a:gd name="connsiteY27" fmla="*/ 167849 h 543915"/>
                    <a:gd name="connsiteX28" fmla="*/ 235981 w 543914"/>
                    <a:gd name="connsiteY28" fmla="*/ 185107 h 543915"/>
                    <a:gd name="connsiteX29" fmla="*/ 271958 w 543914"/>
                    <a:gd name="connsiteY29" fmla="*/ 177844 h 543915"/>
                    <a:gd name="connsiteX30" fmla="*/ 307932 w 543914"/>
                    <a:gd name="connsiteY30" fmla="*/ 185107 h 543915"/>
                    <a:gd name="connsiteX31" fmla="*/ 320790 w 543914"/>
                    <a:gd name="connsiteY31" fmla="*/ 167848 h 543915"/>
                    <a:gd name="connsiteX32" fmla="*/ 372296 w 543914"/>
                    <a:gd name="connsiteY32" fmla="*/ 111627 h 543915"/>
                    <a:gd name="connsiteX33" fmla="*/ 518121 w 543914"/>
                    <a:gd name="connsiteY33" fmla="*/ 2442 h 5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43914" h="543915">
                      <a:moveTo>
                        <a:pt x="518121" y="2442"/>
                      </a:moveTo>
                      <a:cubicBezTo>
                        <a:pt x="528712" y="-972"/>
                        <a:pt x="536530" y="-898"/>
                        <a:pt x="540671" y="3243"/>
                      </a:cubicBezTo>
                      <a:cubicBezTo>
                        <a:pt x="557237" y="19809"/>
                        <a:pt x="508712" y="95194"/>
                        <a:pt x="432287" y="171618"/>
                      </a:cubicBezTo>
                      <a:cubicBezTo>
                        <a:pt x="413181" y="190724"/>
                        <a:pt x="394140" y="208087"/>
                        <a:pt x="376067" y="223124"/>
                      </a:cubicBezTo>
                      <a:lnTo>
                        <a:pt x="358809" y="235981"/>
                      </a:lnTo>
                      <a:lnTo>
                        <a:pt x="366072" y="271958"/>
                      </a:lnTo>
                      <a:lnTo>
                        <a:pt x="358809" y="307935"/>
                      </a:lnTo>
                      <a:lnTo>
                        <a:pt x="376066" y="320791"/>
                      </a:lnTo>
                      <a:cubicBezTo>
                        <a:pt x="394139" y="335828"/>
                        <a:pt x="413180" y="353191"/>
                        <a:pt x="432286" y="372297"/>
                      </a:cubicBezTo>
                      <a:cubicBezTo>
                        <a:pt x="508711" y="448721"/>
                        <a:pt x="557236" y="524106"/>
                        <a:pt x="540670" y="540672"/>
                      </a:cubicBezTo>
                      <a:cubicBezTo>
                        <a:pt x="524104" y="557238"/>
                        <a:pt x="448720" y="508712"/>
                        <a:pt x="372295" y="432288"/>
                      </a:cubicBezTo>
                      <a:cubicBezTo>
                        <a:pt x="353189" y="413182"/>
                        <a:pt x="335827" y="394140"/>
                        <a:pt x="320789" y="376067"/>
                      </a:cubicBezTo>
                      <a:lnTo>
                        <a:pt x="307932" y="358809"/>
                      </a:lnTo>
                      <a:lnTo>
                        <a:pt x="271958" y="366072"/>
                      </a:lnTo>
                      <a:lnTo>
                        <a:pt x="235981" y="358809"/>
                      </a:lnTo>
                      <a:lnTo>
                        <a:pt x="223125" y="376066"/>
                      </a:lnTo>
                      <a:cubicBezTo>
                        <a:pt x="208087" y="394139"/>
                        <a:pt x="190725" y="413181"/>
                        <a:pt x="171619" y="432287"/>
                      </a:cubicBezTo>
                      <a:cubicBezTo>
                        <a:pt x="95194" y="508711"/>
                        <a:pt x="19810" y="557237"/>
                        <a:pt x="3244" y="540671"/>
                      </a:cubicBezTo>
                      <a:cubicBezTo>
                        <a:pt x="-13322" y="524105"/>
                        <a:pt x="35203" y="448720"/>
                        <a:pt x="111628" y="372296"/>
                      </a:cubicBezTo>
                      <a:cubicBezTo>
                        <a:pt x="130734" y="353190"/>
                        <a:pt x="149775" y="335827"/>
                        <a:pt x="167848" y="320790"/>
                      </a:cubicBezTo>
                      <a:lnTo>
                        <a:pt x="185107" y="307932"/>
                      </a:lnTo>
                      <a:lnTo>
                        <a:pt x="177844" y="271958"/>
                      </a:lnTo>
                      <a:lnTo>
                        <a:pt x="185107" y="235984"/>
                      </a:lnTo>
                      <a:lnTo>
                        <a:pt x="167847" y="223125"/>
                      </a:lnTo>
                      <a:cubicBezTo>
                        <a:pt x="149774" y="208088"/>
                        <a:pt x="130733" y="190725"/>
                        <a:pt x="111627" y="171619"/>
                      </a:cubicBezTo>
                      <a:cubicBezTo>
                        <a:pt x="35202" y="95195"/>
                        <a:pt x="-13323" y="19810"/>
                        <a:pt x="3243" y="3244"/>
                      </a:cubicBezTo>
                      <a:cubicBezTo>
                        <a:pt x="19809" y="-13322"/>
                        <a:pt x="95193" y="35204"/>
                        <a:pt x="171618" y="111628"/>
                      </a:cubicBezTo>
                      <a:cubicBezTo>
                        <a:pt x="190724" y="130734"/>
                        <a:pt x="208086" y="149776"/>
                        <a:pt x="223124" y="167849"/>
                      </a:cubicBezTo>
                      <a:lnTo>
                        <a:pt x="235981" y="185107"/>
                      </a:lnTo>
                      <a:lnTo>
                        <a:pt x="271958" y="177844"/>
                      </a:lnTo>
                      <a:lnTo>
                        <a:pt x="307932" y="185107"/>
                      </a:lnTo>
                      <a:lnTo>
                        <a:pt x="320790" y="167848"/>
                      </a:lnTo>
                      <a:cubicBezTo>
                        <a:pt x="335828" y="149775"/>
                        <a:pt x="353190" y="130733"/>
                        <a:pt x="372296" y="111627"/>
                      </a:cubicBezTo>
                      <a:cubicBezTo>
                        <a:pt x="429615" y="54309"/>
                        <a:pt x="486348" y="12684"/>
                        <a:pt x="518121" y="2442"/>
                      </a:cubicBezTo>
                      <a:close/>
                    </a:path>
                  </a:pathLst>
                </a:custGeom>
                <a:solidFill>
                  <a:srgbClr val="00B0F0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64EF6C2-13F5-4A1C-BD93-DD2F83F2BC86}"/>
                    </a:ext>
                  </a:extLst>
                </p:cNvPr>
                <p:cNvSpPr/>
                <p:nvPr/>
              </p:nvSpPr>
              <p:spPr>
                <a:xfrm>
                  <a:off x="6307387" y="3760877"/>
                  <a:ext cx="788113" cy="788112"/>
                </a:xfrm>
                <a:custGeom>
                  <a:avLst/>
                  <a:gdLst>
                    <a:gd name="connsiteX0" fmla="*/ 499550 w 788113"/>
                    <a:gd name="connsiteY0" fmla="*/ 347 h 788112"/>
                    <a:gd name="connsiteX1" fmla="*/ 489172 w 788113"/>
                    <a:gd name="connsiteY1" fmla="*/ 214871 h 788112"/>
                    <a:gd name="connsiteX2" fmla="*/ 464571 w 788113"/>
                    <a:gd name="connsiteY2" fmla="*/ 292864 h 788112"/>
                    <a:gd name="connsiteX3" fmla="*/ 455436 w 788113"/>
                    <a:gd name="connsiteY3" fmla="*/ 314062 h 788112"/>
                    <a:gd name="connsiteX4" fmla="*/ 481476 w 788113"/>
                    <a:gd name="connsiteY4" fmla="*/ 343585 h 788112"/>
                    <a:gd name="connsiteX5" fmla="*/ 494022 w 788113"/>
                    <a:gd name="connsiteY5" fmla="*/ 380896 h 788112"/>
                    <a:gd name="connsiteX6" fmla="*/ 516949 w 788113"/>
                    <a:gd name="connsiteY6" fmla="*/ 383583 h 788112"/>
                    <a:gd name="connsiteX7" fmla="*/ 596794 w 788113"/>
                    <a:gd name="connsiteY7" fmla="*/ 401276 h 788112"/>
                    <a:gd name="connsiteX8" fmla="*/ 776417 w 788113"/>
                    <a:gd name="connsiteY8" fmla="*/ 478175 h 788112"/>
                    <a:gd name="connsiteX9" fmla="*/ 787766 w 788113"/>
                    <a:gd name="connsiteY9" fmla="*/ 499550 h 788112"/>
                    <a:gd name="connsiteX10" fmla="*/ 573242 w 788113"/>
                    <a:gd name="connsiteY10" fmla="*/ 489172 h 788112"/>
                    <a:gd name="connsiteX11" fmla="*/ 495249 w 788113"/>
                    <a:gd name="connsiteY11" fmla="*/ 464573 h 788112"/>
                    <a:gd name="connsiteX12" fmla="*/ 474052 w 788113"/>
                    <a:gd name="connsiteY12" fmla="*/ 455437 h 788112"/>
                    <a:gd name="connsiteX13" fmla="*/ 444528 w 788113"/>
                    <a:gd name="connsiteY13" fmla="*/ 481478 h 788112"/>
                    <a:gd name="connsiteX14" fmla="*/ 407215 w 788113"/>
                    <a:gd name="connsiteY14" fmla="*/ 494025 h 788112"/>
                    <a:gd name="connsiteX15" fmla="*/ 404528 w 788113"/>
                    <a:gd name="connsiteY15" fmla="*/ 516949 h 788112"/>
                    <a:gd name="connsiteX16" fmla="*/ 386836 w 788113"/>
                    <a:gd name="connsiteY16" fmla="*/ 596793 h 788112"/>
                    <a:gd name="connsiteX17" fmla="*/ 288561 w 788113"/>
                    <a:gd name="connsiteY17" fmla="*/ 787765 h 788112"/>
                    <a:gd name="connsiteX18" fmla="*/ 298939 w 788113"/>
                    <a:gd name="connsiteY18" fmla="*/ 573241 h 788112"/>
                    <a:gd name="connsiteX19" fmla="*/ 323539 w 788113"/>
                    <a:gd name="connsiteY19" fmla="*/ 495247 h 788112"/>
                    <a:gd name="connsiteX20" fmla="*/ 332675 w 788113"/>
                    <a:gd name="connsiteY20" fmla="*/ 474050 h 788112"/>
                    <a:gd name="connsiteX21" fmla="*/ 306636 w 788113"/>
                    <a:gd name="connsiteY21" fmla="*/ 444529 h 788112"/>
                    <a:gd name="connsiteX22" fmla="*/ 294088 w 788113"/>
                    <a:gd name="connsiteY22" fmla="*/ 407216 h 788112"/>
                    <a:gd name="connsiteX23" fmla="*/ 271164 w 788113"/>
                    <a:gd name="connsiteY23" fmla="*/ 404529 h 788112"/>
                    <a:gd name="connsiteX24" fmla="*/ 191320 w 788113"/>
                    <a:gd name="connsiteY24" fmla="*/ 386837 h 788112"/>
                    <a:gd name="connsiteX25" fmla="*/ 347 w 788113"/>
                    <a:gd name="connsiteY25" fmla="*/ 288562 h 788112"/>
                    <a:gd name="connsiteX26" fmla="*/ 214871 w 788113"/>
                    <a:gd name="connsiteY26" fmla="*/ 298940 h 788112"/>
                    <a:gd name="connsiteX27" fmla="*/ 292864 w 788113"/>
                    <a:gd name="connsiteY27" fmla="*/ 323540 h 788112"/>
                    <a:gd name="connsiteX28" fmla="*/ 314063 w 788113"/>
                    <a:gd name="connsiteY28" fmla="*/ 332676 h 788112"/>
                    <a:gd name="connsiteX29" fmla="*/ 343584 w 788113"/>
                    <a:gd name="connsiteY29" fmla="*/ 306637 h 788112"/>
                    <a:gd name="connsiteX30" fmla="*/ 380895 w 788113"/>
                    <a:gd name="connsiteY30" fmla="*/ 294091 h 788112"/>
                    <a:gd name="connsiteX31" fmla="*/ 383583 w 788113"/>
                    <a:gd name="connsiteY31" fmla="*/ 271162 h 788112"/>
                    <a:gd name="connsiteX32" fmla="*/ 401275 w 788113"/>
                    <a:gd name="connsiteY32" fmla="*/ 191319 h 788112"/>
                    <a:gd name="connsiteX33" fmla="*/ 499550 w 788113"/>
                    <a:gd name="connsiteY33" fmla="*/ 347 h 78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88113" h="788112">
                      <a:moveTo>
                        <a:pt x="499550" y="347"/>
                      </a:moveTo>
                      <a:cubicBezTo>
                        <a:pt x="523821" y="6850"/>
                        <a:pt x="519174" y="102896"/>
                        <a:pt x="489172" y="214871"/>
                      </a:cubicBezTo>
                      <a:cubicBezTo>
                        <a:pt x="481671" y="242864"/>
                        <a:pt x="473294" y="269203"/>
                        <a:pt x="464571" y="292864"/>
                      </a:cubicBezTo>
                      <a:lnTo>
                        <a:pt x="455436" y="314062"/>
                      </a:lnTo>
                      <a:lnTo>
                        <a:pt x="481476" y="343585"/>
                      </a:lnTo>
                      <a:lnTo>
                        <a:pt x="494022" y="380896"/>
                      </a:lnTo>
                      <a:lnTo>
                        <a:pt x="516949" y="383583"/>
                      </a:lnTo>
                      <a:cubicBezTo>
                        <a:pt x="541802" y="387860"/>
                        <a:pt x="568800" y="393775"/>
                        <a:pt x="596794" y="401276"/>
                      </a:cubicBezTo>
                      <a:cubicBezTo>
                        <a:pt x="680774" y="423779"/>
                        <a:pt x="749864" y="454154"/>
                        <a:pt x="776417" y="478175"/>
                      </a:cubicBezTo>
                      <a:cubicBezTo>
                        <a:pt x="785268" y="486182"/>
                        <a:pt x="789392" y="493483"/>
                        <a:pt x="787766" y="499550"/>
                      </a:cubicBezTo>
                      <a:cubicBezTo>
                        <a:pt x="781263" y="523822"/>
                        <a:pt x="685216" y="519176"/>
                        <a:pt x="573242" y="489172"/>
                      </a:cubicBezTo>
                      <a:cubicBezTo>
                        <a:pt x="545249" y="481671"/>
                        <a:pt x="518909" y="473296"/>
                        <a:pt x="495249" y="464573"/>
                      </a:cubicBezTo>
                      <a:lnTo>
                        <a:pt x="474052" y="455437"/>
                      </a:lnTo>
                      <a:lnTo>
                        <a:pt x="444528" y="481478"/>
                      </a:lnTo>
                      <a:lnTo>
                        <a:pt x="407215" y="494025"/>
                      </a:lnTo>
                      <a:lnTo>
                        <a:pt x="404528" y="516949"/>
                      </a:lnTo>
                      <a:cubicBezTo>
                        <a:pt x="400253" y="541801"/>
                        <a:pt x="394337" y="568799"/>
                        <a:pt x="386836" y="596793"/>
                      </a:cubicBezTo>
                      <a:cubicBezTo>
                        <a:pt x="356833" y="708767"/>
                        <a:pt x="312833" y="794269"/>
                        <a:pt x="288561" y="787765"/>
                      </a:cubicBezTo>
                      <a:cubicBezTo>
                        <a:pt x="264289" y="781262"/>
                        <a:pt x="268936" y="685215"/>
                        <a:pt x="298939" y="573241"/>
                      </a:cubicBezTo>
                      <a:cubicBezTo>
                        <a:pt x="306440" y="545247"/>
                        <a:pt x="314816" y="518908"/>
                        <a:pt x="323539" y="495247"/>
                      </a:cubicBezTo>
                      <a:lnTo>
                        <a:pt x="332675" y="474050"/>
                      </a:lnTo>
                      <a:lnTo>
                        <a:pt x="306636" y="444529"/>
                      </a:lnTo>
                      <a:lnTo>
                        <a:pt x="294088" y="407216"/>
                      </a:lnTo>
                      <a:lnTo>
                        <a:pt x="271164" y="404529"/>
                      </a:lnTo>
                      <a:cubicBezTo>
                        <a:pt x="246312" y="400253"/>
                        <a:pt x="219313" y="394338"/>
                        <a:pt x="191320" y="386837"/>
                      </a:cubicBezTo>
                      <a:cubicBezTo>
                        <a:pt x="79346" y="356833"/>
                        <a:pt x="-6156" y="312834"/>
                        <a:pt x="347" y="288562"/>
                      </a:cubicBezTo>
                      <a:cubicBezTo>
                        <a:pt x="6851" y="264290"/>
                        <a:pt x="102897" y="268936"/>
                        <a:pt x="214871" y="298940"/>
                      </a:cubicBezTo>
                      <a:cubicBezTo>
                        <a:pt x="242865" y="306441"/>
                        <a:pt x="269204" y="314816"/>
                        <a:pt x="292864" y="323540"/>
                      </a:cubicBezTo>
                      <a:lnTo>
                        <a:pt x="314063" y="332676"/>
                      </a:lnTo>
                      <a:lnTo>
                        <a:pt x="343584" y="306637"/>
                      </a:lnTo>
                      <a:lnTo>
                        <a:pt x="380895" y="294091"/>
                      </a:lnTo>
                      <a:lnTo>
                        <a:pt x="383583" y="271162"/>
                      </a:lnTo>
                      <a:cubicBezTo>
                        <a:pt x="387858" y="246311"/>
                        <a:pt x="393774" y="219312"/>
                        <a:pt x="401275" y="191319"/>
                      </a:cubicBezTo>
                      <a:cubicBezTo>
                        <a:pt x="431278" y="79345"/>
                        <a:pt x="475278" y="-6157"/>
                        <a:pt x="499550" y="34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515CC0C-3E5E-440B-9457-7C796D381ECF}"/>
                  </a:ext>
                </a:extLst>
              </p:cNvPr>
              <p:cNvSpPr/>
              <p:nvPr/>
            </p:nvSpPr>
            <p:spPr>
              <a:xfrm>
                <a:off x="8804683" y="5518818"/>
                <a:ext cx="1397074" cy="1094477"/>
              </a:xfrm>
              <a:custGeom>
                <a:avLst/>
                <a:gdLst>
                  <a:gd name="connsiteX0" fmla="*/ 1096434 w 1397074"/>
                  <a:gd name="connsiteY0" fmla="*/ 0 h 1094477"/>
                  <a:gd name="connsiteX1" fmla="*/ 1132972 w 1397074"/>
                  <a:gd name="connsiteY1" fmla="*/ 21023 h 1094477"/>
                  <a:gd name="connsiteX2" fmla="*/ 1397074 w 1397074"/>
                  <a:gd name="connsiteY2" fmla="*/ 465662 h 1094477"/>
                  <a:gd name="connsiteX3" fmla="*/ 495374 w 1397074"/>
                  <a:gd name="connsiteY3" fmla="*/ 1094477 h 1094477"/>
                  <a:gd name="connsiteX4" fmla="*/ 144392 w 1397074"/>
                  <a:gd name="connsiteY4" fmla="*/ 1045062 h 1094477"/>
                  <a:gd name="connsiteX5" fmla="*/ 0 w 1397074"/>
                  <a:gd name="connsiteY5" fmla="*/ 990407 h 1094477"/>
                  <a:gd name="connsiteX6" fmla="*/ 100758 w 1397074"/>
                  <a:gd name="connsiteY6" fmla="*/ 899393 h 1094477"/>
                  <a:gd name="connsiteX7" fmla="*/ 181686 w 1397074"/>
                  <a:gd name="connsiteY7" fmla="*/ 928244 h 1094477"/>
                  <a:gd name="connsiteX8" fmla="*/ 497756 w 1397074"/>
                  <a:gd name="connsiteY8" fmla="*/ 970154 h 1094477"/>
                  <a:gd name="connsiteX9" fmla="*/ 1309762 w 1397074"/>
                  <a:gd name="connsiteY9" fmla="*/ 436838 h 1094477"/>
                  <a:gd name="connsiteX10" fmla="*/ 1071931 w 1397074"/>
                  <a:gd name="connsiteY10" fmla="*/ 59727 h 1094477"/>
                  <a:gd name="connsiteX11" fmla="*/ 1045918 w 1397074"/>
                  <a:gd name="connsiteY11" fmla="*/ 45631 h 1094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7074" h="1094477">
                    <a:moveTo>
                      <a:pt x="1096434" y="0"/>
                    </a:moveTo>
                    <a:lnTo>
                      <a:pt x="1132972" y="21023"/>
                    </a:lnTo>
                    <a:cubicBezTo>
                      <a:pt x="1296148" y="134816"/>
                      <a:pt x="1397074" y="292020"/>
                      <a:pt x="1397074" y="465662"/>
                    </a:cubicBezTo>
                    <a:cubicBezTo>
                      <a:pt x="1397074" y="812947"/>
                      <a:pt x="993369" y="1094477"/>
                      <a:pt x="495374" y="1094477"/>
                    </a:cubicBezTo>
                    <a:cubicBezTo>
                      <a:pt x="370875" y="1094477"/>
                      <a:pt x="252270" y="1076882"/>
                      <a:pt x="144392" y="1045062"/>
                    </a:cubicBezTo>
                    <a:lnTo>
                      <a:pt x="0" y="990407"/>
                    </a:lnTo>
                    <a:lnTo>
                      <a:pt x="100758" y="899393"/>
                    </a:lnTo>
                    <a:lnTo>
                      <a:pt x="181686" y="928244"/>
                    </a:lnTo>
                    <a:cubicBezTo>
                      <a:pt x="278833" y="955231"/>
                      <a:pt x="385641" y="970154"/>
                      <a:pt x="497756" y="970154"/>
                    </a:cubicBezTo>
                    <a:cubicBezTo>
                      <a:pt x="946215" y="970154"/>
                      <a:pt x="1309762" y="731380"/>
                      <a:pt x="1309762" y="436838"/>
                    </a:cubicBezTo>
                    <a:cubicBezTo>
                      <a:pt x="1309762" y="289567"/>
                      <a:pt x="1218875" y="156238"/>
                      <a:pt x="1071931" y="59727"/>
                    </a:cubicBezTo>
                    <a:lnTo>
                      <a:pt x="1045918" y="4563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63986BBA-9F62-409A-A241-36E6AAF833F2}"/>
              </a:ext>
            </a:extLst>
          </p:cNvPr>
          <p:cNvGrpSpPr/>
          <p:nvPr/>
        </p:nvGrpSpPr>
        <p:grpSpPr>
          <a:xfrm>
            <a:off x="6566052" y="4208584"/>
            <a:ext cx="2715971" cy="1680284"/>
            <a:chOff x="6348876" y="3619702"/>
            <a:chExt cx="3156066" cy="1952556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82FF64F-8CB0-4BBF-9CB0-F4DD826FEB01}"/>
                </a:ext>
              </a:extLst>
            </p:cNvPr>
            <p:cNvSpPr/>
            <p:nvPr/>
          </p:nvSpPr>
          <p:spPr>
            <a:xfrm>
              <a:off x="6979996" y="4220652"/>
              <a:ext cx="1920164" cy="1351606"/>
            </a:xfrm>
            <a:custGeom>
              <a:avLst/>
              <a:gdLst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1233546 w 1920164"/>
                <a:gd name="connsiteY8" fmla="*/ 564371 h 1351606"/>
                <a:gd name="connsiteX9" fmla="*/ 1235014 w 1920164"/>
                <a:gd name="connsiteY9" fmla="*/ 569133 h 1351606"/>
                <a:gd name="connsiteX10" fmla="*/ 1235014 w 1920164"/>
                <a:gd name="connsiteY10" fmla="*/ 663110 h 1351606"/>
                <a:gd name="connsiteX11" fmla="*/ 1235014 w 1920164"/>
                <a:gd name="connsiteY11" fmla="*/ 695267 h 1351606"/>
                <a:gd name="connsiteX12" fmla="*/ 1235014 w 1920164"/>
                <a:gd name="connsiteY12" fmla="*/ 789244 h 1351606"/>
                <a:gd name="connsiteX13" fmla="*/ 1233601 w 1920164"/>
                <a:gd name="connsiteY13" fmla="*/ 793827 h 1351606"/>
                <a:gd name="connsiteX14" fmla="*/ 1272284 w 1920164"/>
                <a:gd name="connsiteY14" fmla="*/ 756249 h 1351606"/>
                <a:gd name="connsiteX15" fmla="*/ 1289762 w 1920164"/>
                <a:gd name="connsiteY15" fmla="*/ 699548 h 1351606"/>
                <a:gd name="connsiteX16" fmla="*/ 1289762 w 1920164"/>
                <a:gd name="connsiteY16" fmla="*/ 658704 h 1351606"/>
                <a:gd name="connsiteX17" fmla="*/ 1272284 w 1920164"/>
                <a:gd name="connsiteY17" fmla="*/ 602002 h 1351606"/>
                <a:gd name="connsiteX18" fmla="*/ 1781212 w 1920164"/>
                <a:gd name="connsiteY18" fmla="*/ 0 h 1351606"/>
                <a:gd name="connsiteX19" fmla="*/ 1879466 w 1920164"/>
                <a:gd name="connsiteY19" fmla="*/ 26656 h 1351606"/>
                <a:gd name="connsiteX20" fmla="*/ 1909989 w 1920164"/>
                <a:gd name="connsiteY20" fmla="*/ 125256 h 1351606"/>
                <a:gd name="connsiteX21" fmla="*/ 1897071 w 1920164"/>
                <a:gd name="connsiteY21" fmla="*/ 137998 h 1351606"/>
                <a:gd name="connsiteX22" fmla="*/ 1909989 w 1920164"/>
                <a:gd name="connsiteY22" fmla="*/ 150740 h 1351606"/>
                <a:gd name="connsiteX23" fmla="*/ 1879466 w 1920164"/>
                <a:gd name="connsiteY23" fmla="*/ 249339 h 1351606"/>
                <a:gd name="connsiteX24" fmla="*/ 1455138 w 1920164"/>
                <a:gd name="connsiteY24" fmla="*/ 527257 h 1351606"/>
                <a:gd name="connsiteX25" fmla="*/ 1455138 w 1920164"/>
                <a:gd name="connsiteY25" fmla="*/ 595160 h 1351606"/>
                <a:gd name="connsiteX26" fmla="*/ 1455138 w 1920164"/>
                <a:gd name="connsiteY26" fmla="*/ 763092 h 1351606"/>
                <a:gd name="connsiteX27" fmla="*/ 1455138 w 1920164"/>
                <a:gd name="connsiteY27" fmla="*/ 824350 h 1351606"/>
                <a:gd name="connsiteX28" fmla="*/ 1879466 w 1920164"/>
                <a:gd name="connsiteY28" fmla="*/ 1102268 h 1351606"/>
                <a:gd name="connsiteX29" fmla="*/ 1909989 w 1920164"/>
                <a:gd name="connsiteY29" fmla="*/ 1200868 h 1351606"/>
                <a:gd name="connsiteX30" fmla="*/ 1897071 w 1920164"/>
                <a:gd name="connsiteY30" fmla="*/ 1213610 h 1351606"/>
                <a:gd name="connsiteX31" fmla="*/ 1909989 w 1920164"/>
                <a:gd name="connsiteY31" fmla="*/ 1226352 h 1351606"/>
                <a:gd name="connsiteX32" fmla="*/ 1879466 w 1920164"/>
                <a:gd name="connsiteY32" fmla="*/ 1324951 h 1351606"/>
                <a:gd name="connsiteX33" fmla="*/ 1682957 w 1920164"/>
                <a:gd name="connsiteY33" fmla="*/ 1324951 h 1351606"/>
                <a:gd name="connsiteX34" fmla="*/ 1244011 w 1920164"/>
                <a:gd name="connsiteY34" fmla="*/ 1037460 h 1351606"/>
                <a:gd name="connsiteX35" fmla="*/ 1226141 w 1920164"/>
                <a:gd name="connsiteY35" fmla="*/ 1041093 h 1351606"/>
                <a:gd name="connsiteX36" fmla="*/ 1168342 w 1920164"/>
                <a:gd name="connsiteY36" fmla="*/ 1044909 h 1351606"/>
                <a:gd name="connsiteX37" fmla="*/ 749531 w 1920164"/>
                <a:gd name="connsiteY37" fmla="*/ 1044909 h 1351606"/>
                <a:gd name="connsiteX38" fmla="*/ 691731 w 1920164"/>
                <a:gd name="connsiteY38" fmla="*/ 1041093 h 1351606"/>
                <a:gd name="connsiteX39" fmla="*/ 675610 w 1920164"/>
                <a:gd name="connsiteY39" fmla="*/ 1037815 h 1351606"/>
                <a:gd name="connsiteX40" fmla="*/ 237209 w 1920164"/>
                <a:gd name="connsiteY40" fmla="*/ 1324950 h 1351606"/>
                <a:gd name="connsiteX41" fmla="*/ 40699 w 1920164"/>
                <a:gd name="connsiteY41" fmla="*/ 1324950 h 1351606"/>
                <a:gd name="connsiteX42" fmla="*/ 10175 w 1920164"/>
                <a:gd name="connsiteY42" fmla="*/ 1226350 h 1351606"/>
                <a:gd name="connsiteX43" fmla="*/ 23093 w 1920164"/>
                <a:gd name="connsiteY43" fmla="*/ 1213609 h 1351606"/>
                <a:gd name="connsiteX44" fmla="*/ 10175 w 1920164"/>
                <a:gd name="connsiteY44" fmla="*/ 1200867 h 1351606"/>
                <a:gd name="connsiteX45" fmla="*/ 40699 w 1920164"/>
                <a:gd name="connsiteY45" fmla="*/ 1102267 h 1351606"/>
                <a:gd name="connsiteX46" fmla="*/ 462734 w 1920164"/>
                <a:gd name="connsiteY46" fmla="*/ 825851 h 1351606"/>
                <a:gd name="connsiteX47" fmla="*/ 462734 w 1920164"/>
                <a:gd name="connsiteY47" fmla="*/ 763092 h 1351606"/>
                <a:gd name="connsiteX48" fmla="*/ 462734 w 1920164"/>
                <a:gd name="connsiteY48" fmla="*/ 595160 h 1351606"/>
                <a:gd name="connsiteX49" fmla="*/ 462734 w 1920164"/>
                <a:gd name="connsiteY49" fmla="*/ 525756 h 1351606"/>
                <a:gd name="connsiteX50" fmla="*/ 40699 w 1920164"/>
                <a:gd name="connsiteY50" fmla="*/ 249340 h 1351606"/>
                <a:gd name="connsiteX51" fmla="*/ 10175 w 1920164"/>
                <a:gd name="connsiteY51" fmla="*/ 150740 h 1351606"/>
                <a:gd name="connsiteX52" fmla="*/ 23093 w 1920164"/>
                <a:gd name="connsiteY52" fmla="*/ 137999 h 1351606"/>
                <a:gd name="connsiteX53" fmla="*/ 10175 w 1920164"/>
                <a:gd name="connsiteY53" fmla="*/ 125257 h 1351606"/>
                <a:gd name="connsiteX54" fmla="*/ 40699 w 1920164"/>
                <a:gd name="connsiteY54" fmla="*/ 26656 h 1351606"/>
                <a:gd name="connsiteX55" fmla="*/ 237209 w 1920164"/>
                <a:gd name="connsiteY55" fmla="*/ 26656 h 1351606"/>
                <a:gd name="connsiteX56" fmla="*/ 683353 w 1920164"/>
                <a:gd name="connsiteY56" fmla="*/ 318863 h 1351606"/>
                <a:gd name="connsiteX57" fmla="*/ 691731 w 1920164"/>
                <a:gd name="connsiteY57" fmla="*/ 317159 h 1351606"/>
                <a:gd name="connsiteX58" fmla="*/ 749531 w 1920164"/>
                <a:gd name="connsiteY58" fmla="*/ 313343 h 1351606"/>
                <a:gd name="connsiteX59" fmla="*/ 1168342 w 1920164"/>
                <a:gd name="connsiteY59" fmla="*/ 313343 h 1351606"/>
                <a:gd name="connsiteX60" fmla="*/ 1226141 w 1920164"/>
                <a:gd name="connsiteY60" fmla="*/ 317159 h 1351606"/>
                <a:gd name="connsiteX61" fmla="*/ 1236269 w 1920164"/>
                <a:gd name="connsiteY61" fmla="*/ 319218 h 1351606"/>
                <a:gd name="connsiteX62" fmla="*/ 1682957 w 1920164"/>
                <a:gd name="connsiteY62" fmla="*/ 26656 h 1351606"/>
                <a:gd name="connsiteX63" fmla="*/ 1781212 w 1920164"/>
                <a:gd name="connsiteY63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897071 w 1920164"/>
                <a:gd name="connsiteY23" fmla="*/ 137998 h 1351606"/>
                <a:gd name="connsiteX24" fmla="*/ 1909989 w 1920164"/>
                <a:gd name="connsiteY24" fmla="*/ 150740 h 1351606"/>
                <a:gd name="connsiteX25" fmla="*/ 1879466 w 1920164"/>
                <a:gd name="connsiteY25" fmla="*/ 249339 h 1351606"/>
                <a:gd name="connsiteX26" fmla="*/ 1455138 w 1920164"/>
                <a:gd name="connsiteY26" fmla="*/ 527257 h 1351606"/>
                <a:gd name="connsiteX27" fmla="*/ 1455138 w 1920164"/>
                <a:gd name="connsiteY27" fmla="*/ 595160 h 1351606"/>
                <a:gd name="connsiteX28" fmla="*/ 1455138 w 1920164"/>
                <a:gd name="connsiteY28" fmla="*/ 763092 h 1351606"/>
                <a:gd name="connsiteX29" fmla="*/ 1455138 w 1920164"/>
                <a:gd name="connsiteY29" fmla="*/ 824350 h 1351606"/>
                <a:gd name="connsiteX30" fmla="*/ 1879466 w 1920164"/>
                <a:gd name="connsiteY30" fmla="*/ 1102268 h 1351606"/>
                <a:gd name="connsiteX31" fmla="*/ 1909989 w 1920164"/>
                <a:gd name="connsiteY31" fmla="*/ 1200868 h 1351606"/>
                <a:gd name="connsiteX32" fmla="*/ 1897071 w 1920164"/>
                <a:gd name="connsiteY32" fmla="*/ 1213610 h 1351606"/>
                <a:gd name="connsiteX33" fmla="*/ 1909989 w 1920164"/>
                <a:gd name="connsiteY33" fmla="*/ 1226352 h 1351606"/>
                <a:gd name="connsiteX34" fmla="*/ 1879466 w 1920164"/>
                <a:gd name="connsiteY34" fmla="*/ 1324951 h 1351606"/>
                <a:gd name="connsiteX35" fmla="*/ 1682957 w 1920164"/>
                <a:gd name="connsiteY35" fmla="*/ 1324951 h 1351606"/>
                <a:gd name="connsiteX36" fmla="*/ 1244011 w 1920164"/>
                <a:gd name="connsiteY36" fmla="*/ 1037460 h 1351606"/>
                <a:gd name="connsiteX37" fmla="*/ 1226141 w 1920164"/>
                <a:gd name="connsiteY37" fmla="*/ 1041093 h 1351606"/>
                <a:gd name="connsiteX38" fmla="*/ 1168342 w 1920164"/>
                <a:gd name="connsiteY38" fmla="*/ 1044909 h 1351606"/>
                <a:gd name="connsiteX39" fmla="*/ 749531 w 1920164"/>
                <a:gd name="connsiteY39" fmla="*/ 1044909 h 1351606"/>
                <a:gd name="connsiteX40" fmla="*/ 691731 w 1920164"/>
                <a:gd name="connsiteY40" fmla="*/ 1041093 h 1351606"/>
                <a:gd name="connsiteX41" fmla="*/ 675610 w 1920164"/>
                <a:gd name="connsiteY41" fmla="*/ 1037815 h 1351606"/>
                <a:gd name="connsiteX42" fmla="*/ 237209 w 1920164"/>
                <a:gd name="connsiteY42" fmla="*/ 1324950 h 1351606"/>
                <a:gd name="connsiteX43" fmla="*/ 40699 w 1920164"/>
                <a:gd name="connsiteY43" fmla="*/ 1324950 h 1351606"/>
                <a:gd name="connsiteX44" fmla="*/ 10175 w 1920164"/>
                <a:gd name="connsiteY44" fmla="*/ 1226350 h 1351606"/>
                <a:gd name="connsiteX45" fmla="*/ 23093 w 1920164"/>
                <a:gd name="connsiteY45" fmla="*/ 1213609 h 1351606"/>
                <a:gd name="connsiteX46" fmla="*/ 10175 w 1920164"/>
                <a:gd name="connsiteY46" fmla="*/ 1200867 h 1351606"/>
                <a:gd name="connsiteX47" fmla="*/ 40699 w 1920164"/>
                <a:gd name="connsiteY47" fmla="*/ 1102267 h 1351606"/>
                <a:gd name="connsiteX48" fmla="*/ 462734 w 1920164"/>
                <a:gd name="connsiteY48" fmla="*/ 825851 h 1351606"/>
                <a:gd name="connsiteX49" fmla="*/ 462734 w 1920164"/>
                <a:gd name="connsiteY49" fmla="*/ 763092 h 1351606"/>
                <a:gd name="connsiteX50" fmla="*/ 462734 w 1920164"/>
                <a:gd name="connsiteY50" fmla="*/ 595160 h 1351606"/>
                <a:gd name="connsiteX51" fmla="*/ 462734 w 1920164"/>
                <a:gd name="connsiteY51" fmla="*/ 525756 h 1351606"/>
                <a:gd name="connsiteX52" fmla="*/ 40699 w 1920164"/>
                <a:gd name="connsiteY52" fmla="*/ 249340 h 1351606"/>
                <a:gd name="connsiteX53" fmla="*/ 10175 w 1920164"/>
                <a:gd name="connsiteY53" fmla="*/ 150740 h 1351606"/>
                <a:gd name="connsiteX54" fmla="*/ 10175 w 1920164"/>
                <a:gd name="connsiteY54" fmla="*/ 125257 h 1351606"/>
                <a:gd name="connsiteX55" fmla="*/ 40699 w 1920164"/>
                <a:gd name="connsiteY55" fmla="*/ 26656 h 1351606"/>
                <a:gd name="connsiteX56" fmla="*/ 237209 w 1920164"/>
                <a:gd name="connsiteY56" fmla="*/ 26656 h 1351606"/>
                <a:gd name="connsiteX57" fmla="*/ 683353 w 1920164"/>
                <a:gd name="connsiteY57" fmla="*/ 318863 h 1351606"/>
                <a:gd name="connsiteX58" fmla="*/ 691731 w 1920164"/>
                <a:gd name="connsiteY58" fmla="*/ 317159 h 1351606"/>
                <a:gd name="connsiteX59" fmla="*/ 749531 w 1920164"/>
                <a:gd name="connsiteY59" fmla="*/ 313343 h 1351606"/>
                <a:gd name="connsiteX60" fmla="*/ 1168342 w 1920164"/>
                <a:gd name="connsiteY60" fmla="*/ 313343 h 1351606"/>
                <a:gd name="connsiteX61" fmla="*/ 1226141 w 1920164"/>
                <a:gd name="connsiteY61" fmla="*/ 317159 h 1351606"/>
                <a:gd name="connsiteX62" fmla="*/ 1236269 w 1920164"/>
                <a:gd name="connsiteY62" fmla="*/ 319218 h 1351606"/>
                <a:gd name="connsiteX63" fmla="*/ 1682957 w 1920164"/>
                <a:gd name="connsiteY63" fmla="*/ 26656 h 1351606"/>
                <a:gd name="connsiteX64" fmla="*/ 1781212 w 1920164"/>
                <a:gd name="connsiteY64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909989 w 1920164"/>
                <a:gd name="connsiteY23" fmla="*/ 150740 h 1351606"/>
                <a:gd name="connsiteX24" fmla="*/ 1879466 w 1920164"/>
                <a:gd name="connsiteY24" fmla="*/ 249339 h 1351606"/>
                <a:gd name="connsiteX25" fmla="*/ 1455138 w 1920164"/>
                <a:gd name="connsiteY25" fmla="*/ 527257 h 1351606"/>
                <a:gd name="connsiteX26" fmla="*/ 1455138 w 1920164"/>
                <a:gd name="connsiteY26" fmla="*/ 595160 h 1351606"/>
                <a:gd name="connsiteX27" fmla="*/ 1455138 w 1920164"/>
                <a:gd name="connsiteY27" fmla="*/ 763092 h 1351606"/>
                <a:gd name="connsiteX28" fmla="*/ 1455138 w 1920164"/>
                <a:gd name="connsiteY28" fmla="*/ 824350 h 1351606"/>
                <a:gd name="connsiteX29" fmla="*/ 1879466 w 1920164"/>
                <a:gd name="connsiteY29" fmla="*/ 1102268 h 1351606"/>
                <a:gd name="connsiteX30" fmla="*/ 1909989 w 1920164"/>
                <a:gd name="connsiteY30" fmla="*/ 1200868 h 1351606"/>
                <a:gd name="connsiteX31" fmla="*/ 1897071 w 1920164"/>
                <a:gd name="connsiteY31" fmla="*/ 1213610 h 1351606"/>
                <a:gd name="connsiteX32" fmla="*/ 1909989 w 1920164"/>
                <a:gd name="connsiteY32" fmla="*/ 1226352 h 1351606"/>
                <a:gd name="connsiteX33" fmla="*/ 1879466 w 1920164"/>
                <a:gd name="connsiteY33" fmla="*/ 1324951 h 1351606"/>
                <a:gd name="connsiteX34" fmla="*/ 1682957 w 1920164"/>
                <a:gd name="connsiteY34" fmla="*/ 1324951 h 1351606"/>
                <a:gd name="connsiteX35" fmla="*/ 1244011 w 1920164"/>
                <a:gd name="connsiteY35" fmla="*/ 1037460 h 1351606"/>
                <a:gd name="connsiteX36" fmla="*/ 1226141 w 1920164"/>
                <a:gd name="connsiteY36" fmla="*/ 1041093 h 1351606"/>
                <a:gd name="connsiteX37" fmla="*/ 1168342 w 1920164"/>
                <a:gd name="connsiteY37" fmla="*/ 1044909 h 1351606"/>
                <a:gd name="connsiteX38" fmla="*/ 749531 w 1920164"/>
                <a:gd name="connsiteY38" fmla="*/ 1044909 h 1351606"/>
                <a:gd name="connsiteX39" fmla="*/ 691731 w 1920164"/>
                <a:gd name="connsiteY39" fmla="*/ 1041093 h 1351606"/>
                <a:gd name="connsiteX40" fmla="*/ 675610 w 1920164"/>
                <a:gd name="connsiteY40" fmla="*/ 1037815 h 1351606"/>
                <a:gd name="connsiteX41" fmla="*/ 237209 w 1920164"/>
                <a:gd name="connsiteY41" fmla="*/ 1324950 h 1351606"/>
                <a:gd name="connsiteX42" fmla="*/ 40699 w 1920164"/>
                <a:gd name="connsiteY42" fmla="*/ 1324950 h 1351606"/>
                <a:gd name="connsiteX43" fmla="*/ 10175 w 1920164"/>
                <a:gd name="connsiteY43" fmla="*/ 1226350 h 1351606"/>
                <a:gd name="connsiteX44" fmla="*/ 23093 w 1920164"/>
                <a:gd name="connsiteY44" fmla="*/ 1213609 h 1351606"/>
                <a:gd name="connsiteX45" fmla="*/ 10175 w 1920164"/>
                <a:gd name="connsiteY45" fmla="*/ 1200867 h 1351606"/>
                <a:gd name="connsiteX46" fmla="*/ 40699 w 1920164"/>
                <a:gd name="connsiteY46" fmla="*/ 1102267 h 1351606"/>
                <a:gd name="connsiteX47" fmla="*/ 462734 w 1920164"/>
                <a:gd name="connsiteY47" fmla="*/ 825851 h 1351606"/>
                <a:gd name="connsiteX48" fmla="*/ 462734 w 1920164"/>
                <a:gd name="connsiteY48" fmla="*/ 763092 h 1351606"/>
                <a:gd name="connsiteX49" fmla="*/ 462734 w 1920164"/>
                <a:gd name="connsiteY49" fmla="*/ 595160 h 1351606"/>
                <a:gd name="connsiteX50" fmla="*/ 462734 w 1920164"/>
                <a:gd name="connsiteY50" fmla="*/ 525756 h 1351606"/>
                <a:gd name="connsiteX51" fmla="*/ 40699 w 1920164"/>
                <a:gd name="connsiteY51" fmla="*/ 249340 h 1351606"/>
                <a:gd name="connsiteX52" fmla="*/ 10175 w 1920164"/>
                <a:gd name="connsiteY52" fmla="*/ 150740 h 1351606"/>
                <a:gd name="connsiteX53" fmla="*/ 10175 w 1920164"/>
                <a:gd name="connsiteY53" fmla="*/ 125257 h 1351606"/>
                <a:gd name="connsiteX54" fmla="*/ 40699 w 1920164"/>
                <a:gd name="connsiteY54" fmla="*/ 26656 h 1351606"/>
                <a:gd name="connsiteX55" fmla="*/ 237209 w 1920164"/>
                <a:gd name="connsiteY55" fmla="*/ 26656 h 1351606"/>
                <a:gd name="connsiteX56" fmla="*/ 683353 w 1920164"/>
                <a:gd name="connsiteY56" fmla="*/ 318863 h 1351606"/>
                <a:gd name="connsiteX57" fmla="*/ 691731 w 1920164"/>
                <a:gd name="connsiteY57" fmla="*/ 317159 h 1351606"/>
                <a:gd name="connsiteX58" fmla="*/ 749531 w 1920164"/>
                <a:gd name="connsiteY58" fmla="*/ 313343 h 1351606"/>
                <a:gd name="connsiteX59" fmla="*/ 1168342 w 1920164"/>
                <a:gd name="connsiteY59" fmla="*/ 313343 h 1351606"/>
                <a:gd name="connsiteX60" fmla="*/ 1226141 w 1920164"/>
                <a:gd name="connsiteY60" fmla="*/ 317159 h 1351606"/>
                <a:gd name="connsiteX61" fmla="*/ 1236269 w 1920164"/>
                <a:gd name="connsiteY61" fmla="*/ 319218 h 1351606"/>
                <a:gd name="connsiteX62" fmla="*/ 1682957 w 1920164"/>
                <a:gd name="connsiteY62" fmla="*/ 26656 h 1351606"/>
                <a:gd name="connsiteX63" fmla="*/ 1781212 w 1920164"/>
                <a:gd name="connsiteY63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909989 w 1920164"/>
                <a:gd name="connsiteY23" fmla="*/ 150740 h 1351606"/>
                <a:gd name="connsiteX24" fmla="*/ 1879466 w 1920164"/>
                <a:gd name="connsiteY24" fmla="*/ 249339 h 1351606"/>
                <a:gd name="connsiteX25" fmla="*/ 1455138 w 1920164"/>
                <a:gd name="connsiteY25" fmla="*/ 527257 h 1351606"/>
                <a:gd name="connsiteX26" fmla="*/ 1455138 w 1920164"/>
                <a:gd name="connsiteY26" fmla="*/ 595160 h 1351606"/>
                <a:gd name="connsiteX27" fmla="*/ 1455138 w 1920164"/>
                <a:gd name="connsiteY27" fmla="*/ 763092 h 1351606"/>
                <a:gd name="connsiteX28" fmla="*/ 1455138 w 1920164"/>
                <a:gd name="connsiteY28" fmla="*/ 824350 h 1351606"/>
                <a:gd name="connsiteX29" fmla="*/ 1879466 w 1920164"/>
                <a:gd name="connsiteY29" fmla="*/ 1102268 h 1351606"/>
                <a:gd name="connsiteX30" fmla="*/ 1909989 w 1920164"/>
                <a:gd name="connsiteY30" fmla="*/ 1200868 h 1351606"/>
                <a:gd name="connsiteX31" fmla="*/ 1897071 w 1920164"/>
                <a:gd name="connsiteY31" fmla="*/ 1213610 h 1351606"/>
                <a:gd name="connsiteX32" fmla="*/ 1909989 w 1920164"/>
                <a:gd name="connsiteY32" fmla="*/ 1226352 h 1351606"/>
                <a:gd name="connsiteX33" fmla="*/ 1879466 w 1920164"/>
                <a:gd name="connsiteY33" fmla="*/ 1324951 h 1351606"/>
                <a:gd name="connsiteX34" fmla="*/ 1682957 w 1920164"/>
                <a:gd name="connsiteY34" fmla="*/ 1324951 h 1351606"/>
                <a:gd name="connsiteX35" fmla="*/ 1244011 w 1920164"/>
                <a:gd name="connsiteY35" fmla="*/ 1037460 h 1351606"/>
                <a:gd name="connsiteX36" fmla="*/ 1226141 w 1920164"/>
                <a:gd name="connsiteY36" fmla="*/ 1041093 h 1351606"/>
                <a:gd name="connsiteX37" fmla="*/ 1168342 w 1920164"/>
                <a:gd name="connsiteY37" fmla="*/ 1044909 h 1351606"/>
                <a:gd name="connsiteX38" fmla="*/ 749531 w 1920164"/>
                <a:gd name="connsiteY38" fmla="*/ 1044909 h 1351606"/>
                <a:gd name="connsiteX39" fmla="*/ 691731 w 1920164"/>
                <a:gd name="connsiteY39" fmla="*/ 1041093 h 1351606"/>
                <a:gd name="connsiteX40" fmla="*/ 675610 w 1920164"/>
                <a:gd name="connsiteY40" fmla="*/ 1037815 h 1351606"/>
                <a:gd name="connsiteX41" fmla="*/ 237209 w 1920164"/>
                <a:gd name="connsiteY41" fmla="*/ 1324950 h 1351606"/>
                <a:gd name="connsiteX42" fmla="*/ 40699 w 1920164"/>
                <a:gd name="connsiteY42" fmla="*/ 1324950 h 1351606"/>
                <a:gd name="connsiteX43" fmla="*/ 10175 w 1920164"/>
                <a:gd name="connsiteY43" fmla="*/ 1226350 h 1351606"/>
                <a:gd name="connsiteX44" fmla="*/ 10175 w 1920164"/>
                <a:gd name="connsiteY44" fmla="*/ 1200867 h 1351606"/>
                <a:gd name="connsiteX45" fmla="*/ 40699 w 1920164"/>
                <a:gd name="connsiteY45" fmla="*/ 1102267 h 1351606"/>
                <a:gd name="connsiteX46" fmla="*/ 462734 w 1920164"/>
                <a:gd name="connsiteY46" fmla="*/ 825851 h 1351606"/>
                <a:gd name="connsiteX47" fmla="*/ 462734 w 1920164"/>
                <a:gd name="connsiteY47" fmla="*/ 763092 h 1351606"/>
                <a:gd name="connsiteX48" fmla="*/ 462734 w 1920164"/>
                <a:gd name="connsiteY48" fmla="*/ 595160 h 1351606"/>
                <a:gd name="connsiteX49" fmla="*/ 462734 w 1920164"/>
                <a:gd name="connsiteY49" fmla="*/ 525756 h 1351606"/>
                <a:gd name="connsiteX50" fmla="*/ 40699 w 1920164"/>
                <a:gd name="connsiteY50" fmla="*/ 249340 h 1351606"/>
                <a:gd name="connsiteX51" fmla="*/ 10175 w 1920164"/>
                <a:gd name="connsiteY51" fmla="*/ 150740 h 1351606"/>
                <a:gd name="connsiteX52" fmla="*/ 10175 w 1920164"/>
                <a:gd name="connsiteY52" fmla="*/ 125257 h 1351606"/>
                <a:gd name="connsiteX53" fmla="*/ 40699 w 1920164"/>
                <a:gd name="connsiteY53" fmla="*/ 26656 h 1351606"/>
                <a:gd name="connsiteX54" fmla="*/ 237209 w 1920164"/>
                <a:gd name="connsiteY54" fmla="*/ 26656 h 1351606"/>
                <a:gd name="connsiteX55" fmla="*/ 683353 w 1920164"/>
                <a:gd name="connsiteY55" fmla="*/ 318863 h 1351606"/>
                <a:gd name="connsiteX56" fmla="*/ 691731 w 1920164"/>
                <a:gd name="connsiteY56" fmla="*/ 317159 h 1351606"/>
                <a:gd name="connsiteX57" fmla="*/ 749531 w 1920164"/>
                <a:gd name="connsiteY57" fmla="*/ 313343 h 1351606"/>
                <a:gd name="connsiteX58" fmla="*/ 1168342 w 1920164"/>
                <a:gd name="connsiteY58" fmla="*/ 313343 h 1351606"/>
                <a:gd name="connsiteX59" fmla="*/ 1226141 w 1920164"/>
                <a:gd name="connsiteY59" fmla="*/ 317159 h 1351606"/>
                <a:gd name="connsiteX60" fmla="*/ 1236269 w 1920164"/>
                <a:gd name="connsiteY60" fmla="*/ 319218 h 1351606"/>
                <a:gd name="connsiteX61" fmla="*/ 1682957 w 1920164"/>
                <a:gd name="connsiteY61" fmla="*/ 26656 h 1351606"/>
                <a:gd name="connsiteX62" fmla="*/ 1781212 w 1920164"/>
                <a:gd name="connsiteY62" fmla="*/ 0 h 1351606"/>
                <a:gd name="connsiteX0" fmla="*/ 674816 w 1920164"/>
                <a:gd name="connsiteY0" fmla="*/ 571991 h 1351606"/>
                <a:gd name="connsiteX1" fmla="*/ 643922 w 1920164"/>
                <a:gd name="connsiteY1" fmla="*/ 602002 h 1351606"/>
                <a:gd name="connsiteX2" fmla="*/ 626444 w 1920164"/>
                <a:gd name="connsiteY2" fmla="*/ 658704 h 1351606"/>
                <a:gd name="connsiteX3" fmla="*/ 626444 w 1920164"/>
                <a:gd name="connsiteY3" fmla="*/ 699548 h 1351606"/>
                <a:gd name="connsiteX4" fmla="*/ 643922 w 1920164"/>
                <a:gd name="connsiteY4" fmla="*/ 756249 h 1351606"/>
                <a:gd name="connsiteX5" fmla="*/ 674816 w 1920164"/>
                <a:gd name="connsiteY5" fmla="*/ 786260 h 1351606"/>
                <a:gd name="connsiteX6" fmla="*/ 674816 w 1920164"/>
                <a:gd name="connsiteY6" fmla="*/ 695267 h 1351606"/>
                <a:gd name="connsiteX7" fmla="*/ 674816 w 1920164"/>
                <a:gd name="connsiteY7" fmla="*/ 663110 h 1351606"/>
                <a:gd name="connsiteX8" fmla="*/ 674816 w 1920164"/>
                <a:gd name="connsiteY8" fmla="*/ 571991 h 1351606"/>
                <a:gd name="connsiteX9" fmla="*/ 1233546 w 1920164"/>
                <a:gd name="connsiteY9" fmla="*/ 564371 h 1351606"/>
                <a:gd name="connsiteX10" fmla="*/ 1235014 w 1920164"/>
                <a:gd name="connsiteY10" fmla="*/ 569133 h 1351606"/>
                <a:gd name="connsiteX11" fmla="*/ 1235014 w 1920164"/>
                <a:gd name="connsiteY11" fmla="*/ 663110 h 1351606"/>
                <a:gd name="connsiteX12" fmla="*/ 1235014 w 1920164"/>
                <a:gd name="connsiteY12" fmla="*/ 695267 h 1351606"/>
                <a:gd name="connsiteX13" fmla="*/ 1235014 w 1920164"/>
                <a:gd name="connsiteY13" fmla="*/ 789244 h 1351606"/>
                <a:gd name="connsiteX14" fmla="*/ 1233601 w 1920164"/>
                <a:gd name="connsiteY14" fmla="*/ 793827 h 1351606"/>
                <a:gd name="connsiteX15" fmla="*/ 1272284 w 1920164"/>
                <a:gd name="connsiteY15" fmla="*/ 756249 h 1351606"/>
                <a:gd name="connsiteX16" fmla="*/ 1289762 w 1920164"/>
                <a:gd name="connsiteY16" fmla="*/ 699548 h 1351606"/>
                <a:gd name="connsiteX17" fmla="*/ 1289762 w 1920164"/>
                <a:gd name="connsiteY17" fmla="*/ 658704 h 1351606"/>
                <a:gd name="connsiteX18" fmla="*/ 1272284 w 1920164"/>
                <a:gd name="connsiteY18" fmla="*/ 602002 h 1351606"/>
                <a:gd name="connsiteX19" fmla="*/ 1233546 w 1920164"/>
                <a:gd name="connsiteY19" fmla="*/ 564371 h 1351606"/>
                <a:gd name="connsiteX20" fmla="*/ 1781212 w 1920164"/>
                <a:gd name="connsiteY20" fmla="*/ 0 h 1351606"/>
                <a:gd name="connsiteX21" fmla="*/ 1879466 w 1920164"/>
                <a:gd name="connsiteY21" fmla="*/ 26656 h 1351606"/>
                <a:gd name="connsiteX22" fmla="*/ 1909989 w 1920164"/>
                <a:gd name="connsiteY22" fmla="*/ 125256 h 1351606"/>
                <a:gd name="connsiteX23" fmla="*/ 1909989 w 1920164"/>
                <a:gd name="connsiteY23" fmla="*/ 150740 h 1351606"/>
                <a:gd name="connsiteX24" fmla="*/ 1879466 w 1920164"/>
                <a:gd name="connsiteY24" fmla="*/ 249339 h 1351606"/>
                <a:gd name="connsiteX25" fmla="*/ 1455138 w 1920164"/>
                <a:gd name="connsiteY25" fmla="*/ 527257 h 1351606"/>
                <a:gd name="connsiteX26" fmla="*/ 1455138 w 1920164"/>
                <a:gd name="connsiteY26" fmla="*/ 595160 h 1351606"/>
                <a:gd name="connsiteX27" fmla="*/ 1455138 w 1920164"/>
                <a:gd name="connsiteY27" fmla="*/ 763092 h 1351606"/>
                <a:gd name="connsiteX28" fmla="*/ 1455138 w 1920164"/>
                <a:gd name="connsiteY28" fmla="*/ 824350 h 1351606"/>
                <a:gd name="connsiteX29" fmla="*/ 1879466 w 1920164"/>
                <a:gd name="connsiteY29" fmla="*/ 1102268 h 1351606"/>
                <a:gd name="connsiteX30" fmla="*/ 1909989 w 1920164"/>
                <a:gd name="connsiteY30" fmla="*/ 1200868 h 1351606"/>
                <a:gd name="connsiteX31" fmla="*/ 1909989 w 1920164"/>
                <a:gd name="connsiteY31" fmla="*/ 1226352 h 1351606"/>
                <a:gd name="connsiteX32" fmla="*/ 1879466 w 1920164"/>
                <a:gd name="connsiteY32" fmla="*/ 1324951 h 1351606"/>
                <a:gd name="connsiteX33" fmla="*/ 1682957 w 1920164"/>
                <a:gd name="connsiteY33" fmla="*/ 1324951 h 1351606"/>
                <a:gd name="connsiteX34" fmla="*/ 1244011 w 1920164"/>
                <a:gd name="connsiteY34" fmla="*/ 1037460 h 1351606"/>
                <a:gd name="connsiteX35" fmla="*/ 1226141 w 1920164"/>
                <a:gd name="connsiteY35" fmla="*/ 1041093 h 1351606"/>
                <a:gd name="connsiteX36" fmla="*/ 1168342 w 1920164"/>
                <a:gd name="connsiteY36" fmla="*/ 1044909 h 1351606"/>
                <a:gd name="connsiteX37" fmla="*/ 749531 w 1920164"/>
                <a:gd name="connsiteY37" fmla="*/ 1044909 h 1351606"/>
                <a:gd name="connsiteX38" fmla="*/ 691731 w 1920164"/>
                <a:gd name="connsiteY38" fmla="*/ 1041093 h 1351606"/>
                <a:gd name="connsiteX39" fmla="*/ 675610 w 1920164"/>
                <a:gd name="connsiteY39" fmla="*/ 1037815 h 1351606"/>
                <a:gd name="connsiteX40" fmla="*/ 237209 w 1920164"/>
                <a:gd name="connsiteY40" fmla="*/ 1324950 h 1351606"/>
                <a:gd name="connsiteX41" fmla="*/ 40699 w 1920164"/>
                <a:gd name="connsiteY41" fmla="*/ 1324950 h 1351606"/>
                <a:gd name="connsiteX42" fmla="*/ 10175 w 1920164"/>
                <a:gd name="connsiteY42" fmla="*/ 1226350 h 1351606"/>
                <a:gd name="connsiteX43" fmla="*/ 10175 w 1920164"/>
                <a:gd name="connsiteY43" fmla="*/ 1200867 h 1351606"/>
                <a:gd name="connsiteX44" fmla="*/ 40699 w 1920164"/>
                <a:gd name="connsiteY44" fmla="*/ 1102267 h 1351606"/>
                <a:gd name="connsiteX45" fmla="*/ 462734 w 1920164"/>
                <a:gd name="connsiteY45" fmla="*/ 825851 h 1351606"/>
                <a:gd name="connsiteX46" fmla="*/ 462734 w 1920164"/>
                <a:gd name="connsiteY46" fmla="*/ 763092 h 1351606"/>
                <a:gd name="connsiteX47" fmla="*/ 462734 w 1920164"/>
                <a:gd name="connsiteY47" fmla="*/ 595160 h 1351606"/>
                <a:gd name="connsiteX48" fmla="*/ 462734 w 1920164"/>
                <a:gd name="connsiteY48" fmla="*/ 525756 h 1351606"/>
                <a:gd name="connsiteX49" fmla="*/ 40699 w 1920164"/>
                <a:gd name="connsiteY49" fmla="*/ 249340 h 1351606"/>
                <a:gd name="connsiteX50" fmla="*/ 10175 w 1920164"/>
                <a:gd name="connsiteY50" fmla="*/ 150740 h 1351606"/>
                <a:gd name="connsiteX51" fmla="*/ 10175 w 1920164"/>
                <a:gd name="connsiteY51" fmla="*/ 125257 h 1351606"/>
                <a:gd name="connsiteX52" fmla="*/ 40699 w 1920164"/>
                <a:gd name="connsiteY52" fmla="*/ 26656 h 1351606"/>
                <a:gd name="connsiteX53" fmla="*/ 237209 w 1920164"/>
                <a:gd name="connsiteY53" fmla="*/ 26656 h 1351606"/>
                <a:gd name="connsiteX54" fmla="*/ 683353 w 1920164"/>
                <a:gd name="connsiteY54" fmla="*/ 318863 h 1351606"/>
                <a:gd name="connsiteX55" fmla="*/ 691731 w 1920164"/>
                <a:gd name="connsiteY55" fmla="*/ 317159 h 1351606"/>
                <a:gd name="connsiteX56" fmla="*/ 749531 w 1920164"/>
                <a:gd name="connsiteY56" fmla="*/ 313343 h 1351606"/>
                <a:gd name="connsiteX57" fmla="*/ 1168342 w 1920164"/>
                <a:gd name="connsiteY57" fmla="*/ 313343 h 1351606"/>
                <a:gd name="connsiteX58" fmla="*/ 1226141 w 1920164"/>
                <a:gd name="connsiteY58" fmla="*/ 317159 h 1351606"/>
                <a:gd name="connsiteX59" fmla="*/ 1236269 w 1920164"/>
                <a:gd name="connsiteY59" fmla="*/ 319218 h 1351606"/>
                <a:gd name="connsiteX60" fmla="*/ 1682957 w 1920164"/>
                <a:gd name="connsiteY60" fmla="*/ 26656 h 1351606"/>
                <a:gd name="connsiteX61" fmla="*/ 1781212 w 1920164"/>
                <a:gd name="connsiteY61" fmla="*/ 0 h 135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920164" h="1351606">
                  <a:moveTo>
                    <a:pt x="674816" y="571991"/>
                  </a:moveTo>
                  <a:lnTo>
                    <a:pt x="643922" y="602002"/>
                  </a:lnTo>
                  <a:cubicBezTo>
                    <a:pt x="632668" y="619430"/>
                    <a:pt x="626444" y="638591"/>
                    <a:pt x="626444" y="658704"/>
                  </a:cubicBezTo>
                  <a:lnTo>
                    <a:pt x="626444" y="699548"/>
                  </a:lnTo>
                  <a:cubicBezTo>
                    <a:pt x="626444" y="719661"/>
                    <a:pt x="632668" y="738822"/>
                    <a:pt x="643922" y="756249"/>
                  </a:cubicBezTo>
                  <a:lnTo>
                    <a:pt x="674816" y="786260"/>
                  </a:lnTo>
                  <a:lnTo>
                    <a:pt x="674816" y="695267"/>
                  </a:lnTo>
                  <a:lnTo>
                    <a:pt x="674816" y="663110"/>
                  </a:lnTo>
                  <a:lnTo>
                    <a:pt x="674816" y="571991"/>
                  </a:lnTo>
                  <a:close/>
                  <a:moveTo>
                    <a:pt x="1233546" y="564371"/>
                  </a:moveTo>
                  <a:lnTo>
                    <a:pt x="1235014" y="569133"/>
                  </a:lnTo>
                  <a:lnTo>
                    <a:pt x="1235014" y="663110"/>
                  </a:lnTo>
                  <a:lnTo>
                    <a:pt x="1235014" y="695267"/>
                  </a:lnTo>
                  <a:lnTo>
                    <a:pt x="1235014" y="789244"/>
                  </a:lnTo>
                  <a:lnTo>
                    <a:pt x="1233601" y="793827"/>
                  </a:lnTo>
                  <a:lnTo>
                    <a:pt x="1272284" y="756249"/>
                  </a:lnTo>
                  <a:cubicBezTo>
                    <a:pt x="1283538" y="738822"/>
                    <a:pt x="1289762" y="719661"/>
                    <a:pt x="1289762" y="699548"/>
                  </a:cubicBezTo>
                  <a:lnTo>
                    <a:pt x="1289762" y="658704"/>
                  </a:lnTo>
                  <a:cubicBezTo>
                    <a:pt x="1289762" y="638591"/>
                    <a:pt x="1283538" y="619430"/>
                    <a:pt x="1272284" y="602002"/>
                  </a:cubicBezTo>
                  <a:lnTo>
                    <a:pt x="1233546" y="564371"/>
                  </a:lnTo>
                  <a:close/>
                  <a:moveTo>
                    <a:pt x="1781212" y="0"/>
                  </a:moveTo>
                  <a:cubicBezTo>
                    <a:pt x="1816773" y="0"/>
                    <a:pt x="1852334" y="8885"/>
                    <a:pt x="1879466" y="26656"/>
                  </a:cubicBezTo>
                  <a:cubicBezTo>
                    <a:pt x="1920164" y="53312"/>
                    <a:pt x="1930339" y="92389"/>
                    <a:pt x="1909989" y="125256"/>
                  </a:cubicBezTo>
                  <a:lnTo>
                    <a:pt x="1909989" y="150740"/>
                  </a:lnTo>
                  <a:cubicBezTo>
                    <a:pt x="1930339" y="183606"/>
                    <a:pt x="1920164" y="222683"/>
                    <a:pt x="1879466" y="249339"/>
                  </a:cubicBezTo>
                  <a:lnTo>
                    <a:pt x="1455138" y="527257"/>
                  </a:lnTo>
                  <a:lnTo>
                    <a:pt x="1455138" y="595160"/>
                  </a:lnTo>
                  <a:lnTo>
                    <a:pt x="1455138" y="763092"/>
                  </a:lnTo>
                  <a:lnTo>
                    <a:pt x="1455138" y="824350"/>
                  </a:lnTo>
                  <a:lnTo>
                    <a:pt x="1879466" y="1102268"/>
                  </a:lnTo>
                  <a:cubicBezTo>
                    <a:pt x="1920164" y="1128924"/>
                    <a:pt x="1930339" y="1168001"/>
                    <a:pt x="1909989" y="1200868"/>
                  </a:cubicBezTo>
                  <a:lnTo>
                    <a:pt x="1909989" y="1226352"/>
                  </a:lnTo>
                  <a:cubicBezTo>
                    <a:pt x="1930339" y="1259218"/>
                    <a:pt x="1920164" y="1298295"/>
                    <a:pt x="1879466" y="1324951"/>
                  </a:cubicBezTo>
                  <a:cubicBezTo>
                    <a:pt x="1825202" y="1360492"/>
                    <a:pt x="1737221" y="1360492"/>
                    <a:pt x="1682957" y="1324951"/>
                  </a:cubicBezTo>
                  <a:lnTo>
                    <a:pt x="1244011" y="1037460"/>
                  </a:lnTo>
                  <a:lnTo>
                    <a:pt x="1226141" y="1041093"/>
                  </a:lnTo>
                  <a:cubicBezTo>
                    <a:pt x="1207471" y="1043595"/>
                    <a:pt x="1188142" y="1044909"/>
                    <a:pt x="1168342" y="1044909"/>
                  </a:cubicBezTo>
                  <a:lnTo>
                    <a:pt x="749531" y="1044909"/>
                  </a:lnTo>
                  <a:cubicBezTo>
                    <a:pt x="729732" y="1044909"/>
                    <a:pt x="710401" y="1043595"/>
                    <a:pt x="691731" y="1041093"/>
                  </a:cubicBezTo>
                  <a:lnTo>
                    <a:pt x="675610" y="1037815"/>
                  </a:lnTo>
                  <a:lnTo>
                    <a:pt x="237209" y="1324950"/>
                  </a:lnTo>
                  <a:cubicBezTo>
                    <a:pt x="182945" y="1360491"/>
                    <a:pt x="94963" y="1360491"/>
                    <a:pt x="40699" y="1324950"/>
                  </a:cubicBezTo>
                  <a:cubicBezTo>
                    <a:pt x="0" y="1298294"/>
                    <a:pt x="-10175" y="1259217"/>
                    <a:pt x="10175" y="1226350"/>
                  </a:cubicBezTo>
                  <a:lnTo>
                    <a:pt x="10175" y="1200867"/>
                  </a:lnTo>
                  <a:cubicBezTo>
                    <a:pt x="-10175" y="1168000"/>
                    <a:pt x="0" y="1128923"/>
                    <a:pt x="40699" y="1102267"/>
                  </a:cubicBezTo>
                  <a:lnTo>
                    <a:pt x="462734" y="825851"/>
                  </a:lnTo>
                  <a:lnTo>
                    <a:pt x="462734" y="763092"/>
                  </a:lnTo>
                  <a:lnTo>
                    <a:pt x="462734" y="595160"/>
                  </a:lnTo>
                  <a:lnTo>
                    <a:pt x="462734" y="525756"/>
                  </a:lnTo>
                  <a:lnTo>
                    <a:pt x="40699" y="249340"/>
                  </a:lnTo>
                  <a:cubicBezTo>
                    <a:pt x="0" y="222685"/>
                    <a:pt x="-10175" y="183607"/>
                    <a:pt x="10175" y="150740"/>
                  </a:cubicBezTo>
                  <a:lnTo>
                    <a:pt x="10175" y="125257"/>
                  </a:lnTo>
                  <a:cubicBezTo>
                    <a:pt x="-10175" y="92390"/>
                    <a:pt x="0" y="53312"/>
                    <a:pt x="40699" y="26656"/>
                  </a:cubicBezTo>
                  <a:cubicBezTo>
                    <a:pt x="94963" y="-8884"/>
                    <a:pt x="182945" y="-8884"/>
                    <a:pt x="237209" y="26656"/>
                  </a:cubicBezTo>
                  <a:lnTo>
                    <a:pt x="683353" y="318863"/>
                  </a:lnTo>
                  <a:lnTo>
                    <a:pt x="691731" y="317159"/>
                  </a:lnTo>
                  <a:cubicBezTo>
                    <a:pt x="710401" y="314657"/>
                    <a:pt x="729732" y="313343"/>
                    <a:pt x="749531" y="313343"/>
                  </a:cubicBezTo>
                  <a:lnTo>
                    <a:pt x="1168342" y="313343"/>
                  </a:lnTo>
                  <a:cubicBezTo>
                    <a:pt x="1188142" y="313343"/>
                    <a:pt x="1207471" y="314657"/>
                    <a:pt x="1226141" y="317159"/>
                  </a:cubicBezTo>
                  <a:lnTo>
                    <a:pt x="1236269" y="319218"/>
                  </a:lnTo>
                  <a:lnTo>
                    <a:pt x="1682957" y="26656"/>
                  </a:lnTo>
                  <a:cubicBezTo>
                    <a:pt x="1710089" y="8885"/>
                    <a:pt x="1745650" y="0"/>
                    <a:pt x="1781212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52B2435-4920-4405-BCAF-5156C7EBDAA1}"/>
                </a:ext>
              </a:extLst>
            </p:cNvPr>
            <p:cNvSpPr/>
            <p:nvPr/>
          </p:nvSpPr>
          <p:spPr>
            <a:xfrm>
              <a:off x="6979996" y="4216995"/>
              <a:ext cx="1920164" cy="1257629"/>
            </a:xfrm>
            <a:custGeom>
              <a:avLst/>
              <a:gdLst>
                <a:gd name="connsiteX0" fmla="*/ 791247 w 1769492"/>
                <a:gd name="connsiteY0" fmla="*/ 631390 h 1769492"/>
                <a:gd name="connsiteX1" fmla="*/ 968721 w 1769492"/>
                <a:gd name="connsiteY1" fmla="*/ 631390 h 1769492"/>
                <a:gd name="connsiteX2" fmla="*/ 1138104 w 1769492"/>
                <a:gd name="connsiteY2" fmla="*/ 800773 h 1769492"/>
                <a:gd name="connsiteX3" fmla="*/ 1138104 w 1769492"/>
                <a:gd name="connsiteY3" fmla="*/ 978245 h 1769492"/>
                <a:gd name="connsiteX4" fmla="*/ 968721 w 1769492"/>
                <a:gd name="connsiteY4" fmla="*/ 1147628 h 1769492"/>
                <a:gd name="connsiteX5" fmla="*/ 791247 w 1769492"/>
                <a:gd name="connsiteY5" fmla="*/ 1147628 h 1769492"/>
                <a:gd name="connsiteX6" fmla="*/ 621864 w 1769492"/>
                <a:gd name="connsiteY6" fmla="*/ 978245 h 1769492"/>
                <a:gd name="connsiteX7" fmla="*/ 621864 w 1769492"/>
                <a:gd name="connsiteY7" fmla="*/ 800773 h 1769492"/>
                <a:gd name="connsiteX8" fmla="*/ 791247 w 1769492"/>
                <a:gd name="connsiteY8" fmla="*/ 631390 h 1769492"/>
                <a:gd name="connsiteX9" fmla="*/ 782247 w 1769492"/>
                <a:gd name="connsiteY9" fmla="*/ 589615 h 1769492"/>
                <a:gd name="connsiteX10" fmla="*/ 577288 w 1769492"/>
                <a:gd name="connsiteY10" fmla="*/ 794574 h 1769492"/>
                <a:gd name="connsiteX11" fmla="*/ 577288 w 1769492"/>
                <a:gd name="connsiteY11" fmla="*/ 984268 h 1769492"/>
                <a:gd name="connsiteX12" fmla="*/ 782247 w 1769492"/>
                <a:gd name="connsiteY12" fmla="*/ 1189227 h 1769492"/>
                <a:gd name="connsiteX13" fmla="*/ 983597 w 1769492"/>
                <a:gd name="connsiteY13" fmla="*/ 1189227 h 1769492"/>
                <a:gd name="connsiteX14" fmla="*/ 1188556 w 1769492"/>
                <a:gd name="connsiteY14" fmla="*/ 984268 h 1769492"/>
                <a:gd name="connsiteX15" fmla="*/ 1188556 w 1769492"/>
                <a:gd name="connsiteY15" fmla="*/ 794574 h 1769492"/>
                <a:gd name="connsiteX16" fmla="*/ 983597 w 1769492"/>
                <a:gd name="connsiteY16" fmla="*/ 589615 h 1769492"/>
                <a:gd name="connsiteX17" fmla="*/ 1641443 w 1769492"/>
                <a:gd name="connsiteY17" fmla="*/ 0 h 1769492"/>
                <a:gd name="connsiteX18" fmla="*/ 1731988 w 1769492"/>
                <a:gd name="connsiteY18" fmla="*/ 37505 h 1769492"/>
                <a:gd name="connsiteX19" fmla="*/ 1731988 w 1769492"/>
                <a:gd name="connsiteY19" fmla="*/ 218595 h 1769492"/>
                <a:gd name="connsiteX20" fmla="*/ 1326844 w 1769492"/>
                <a:gd name="connsiteY20" fmla="*/ 623739 h 1769492"/>
                <a:gd name="connsiteX21" fmla="*/ 1335586 w 1769492"/>
                <a:gd name="connsiteY21" fmla="*/ 651903 h 1769492"/>
                <a:gd name="connsiteX22" fmla="*/ 1340956 w 1769492"/>
                <a:gd name="connsiteY22" fmla="*/ 705167 h 1769492"/>
                <a:gd name="connsiteX23" fmla="*/ 1340956 w 1769492"/>
                <a:gd name="connsiteY23" fmla="*/ 1073675 h 1769492"/>
                <a:gd name="connsiteX24" fmla="*/ 1335586 w 1769492"/>
                <a:gd name="connsiteY24" fmla="*/ 1126939 h 1769492"/>
                <a:gd name="connsiteX25" fmla="*/ 1329059 w 1769492"/>
                <a:gd name="connsiteY25" fmla="*/ 1147969 h 1769492"/>
                <a:gd name="connsiteX26" fmla="*/ 1731988 w 1769492"/>
                <a:gd name="connsiteY26" fmla="*/ 1550898 h 1769492"/>
                <a:gd name="connsiteX27" fmla="*/ 1731988 w 1769492"/>
                <a:gd name="connsiteY27" fmla="*/ 1731988 h 1769492"/>
                <a:gd name="connsiteX28" fmla="*/ 1550898 w 1769492"/>
                <a:gd name="connsiteY28" fmla="*/ 1731988 h 1769492"/>
                <a:gd name="connsiteX29" fmla="*/ 1146395 w 1769492"/>
                <a:gd name="connsiteY29" fmla="*/ 1327486 h 1769492"/>
                <a:gd name="connsiteX30" fmla="*/ 1129928 w 1769492"/>
                <a:gd name="connsiteY30" fmla="*/ 1332598 h 1769492"/>
                <a:gd name="connsiteX31" fmla="*/ 1076664 w 1769492"/>
                <a:gd name="connsiteY31" fmla="*/ 1337967 h 1769492"/>
                <a:gd name="connsiteX32" fmla="*/ 690716 w 1769492"/>
                <a:gd name="connsiteY32" fmla="*/ 1337967 h 1769492"/>
                <a:gd name="connsiteX33" fmla="*/ 637452 w 1769492"/>
                <a:gd name="connsiteY33" fmla="*/ 1332598 h 1769492"/>
                <a:gd name="connsiteX34" fmla="*/ 622596 w 1769492"/>
                <a:gd name="connsiteY34" fmla="*/ 1327986 h 1769492"/>
                <a:gd name="connsiteX35" fmla="*/ 218595 w 1769492"/>
                <a:gd name="connsiteY35" fmla="*/ 1731987 h 1769492"/>
                <a:gd name="connsiteX36" fmla="*/ 37505 w 1769492"/>
                <a:gd name="connsiteY36" fmla="*/ 1731987 h 1769492"/>
                <a:gd name="connsiteX37" fmla="*/ 37505 w 1769492"/>
                <a:gd name="connsiteY37" fmla="*/ 1550896 h 1769492"/>
                <a:gd name="connsiteX38" fmla="*/ 438822 w 1769492"/>
                <a:gd name="connsiteY38" fmla="*/ 1149580 h 1769492"/>
                <a:gd name="connsiteX39" fmla="*/ 431794 w 1769492"/>
                <a:gd name="connsiteY39" fmla="*/ 1126939 h 1769492"/>
                <a:gd name="connsiteX40" fmla="*/ 426424 w 1769492"/>
                <a:gd name="connsiteY40" fmla="*/ 1073675 h 1769492"/>
                <a:gd name="connsiteX41" fmla="*/ 426424 w 1769492"/>
                <a:gd name="connsiteY41" fmla="*/ 705167 h 1769492"/>
                <a:gd name="connsiteX42" fmla="*/ 431794 w 1769492"/>
                <a:gd name="connsiteY42" fmla="*/ 651903 h 1769492"/>
                <a:gd name="connsiteX43" fmla="*/ 441037 w 1769492"/>
                <a:gd name="connsiteY43" fmla="*/ 622128 h 1769492"/>
                <a:gd name="connsiteX44" fmla="*/ 37505 w 1769492"/>
                <a:gd name="connsiteY44" fmla="*/ 218597 h 1769492"/>
                <a:gd name="connsiteX45" fmla="*/ 37505 w 1769492"/>
                <a:gd name="connsiteY45" fmla="*/ 37506 h 1769492"/>
                <a:gd name="connsiteX46" fmla="*/ 218595 w 1769492"/>
                <a:gd name="connsiteY46" fmla="*/ 37506 h 1769492"/>
                <a:gd name="connsiteX47" fmla="*/ 629731 w 1769492"/>
                <a:gd name="connsiteY47" fmla="*/ 448642 h 1769492"/>
                <a:gd name="connsiteX48" fmla="*/ 637452 w 1769492"/>
                <a:gd name="connsiteY48" fmla="*/ 446245 h 1769492"/>
                <a:gd name="connsiteX49" fmla="*/ 690716 w 1769492"/>
                <a:gd name="connsiteY49" fmla="*/ 440875 h 1769492"/>
                <a:gd name="connsiteX50" fmla="*/ 1076664 w 1769492"/>
                <a:gd name="connsiteY50" fmla="*/ 440875 h 1769492"/>
                <a:gd name="connsiteX51" fmla="*/ 1129928 w 1769492"/>
                <a:gd name="connsiteY51" fmla="*/ 446245 h 1769492"/>
                <a:gd name="connsiteX52" fmla="*/ 1139261 w 1769492"/>
                <a:gd name="connsiteY52" fmla="*/ 449142 h 1769492"/>
                <a:gd name="connsiteX53" fmla="*/ 1550898 w 1769492"/>
                <a:gd name="connsiteY53" fmla="*/ 37505 h 1769492"/>
                <a:gd name="connsiteX54" fmla="*/ 1641443 w 1769492"/>
                <a:gd name="connsiteY54" fmla="*/ 0 h 176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769492" h="1769492">
                  <a:moveTo>
                    <a:pt x="791247" y="631390"/>
                  </a:moveTo>
                  <a:lnTo>
                    <a:pt x="968721" y="631390"/>
                  </a:lnTo>
                  <a:cubicBezTo>
                    <a:pt x="1062269" y="631390"/>
                    <a:pt x="1138104" y="707225"/>
                    <a:pt x="1138104" y="800773"/>
                  </a:cubicBezTo>
                  <a:lnTo>
                    <a:pt x="1138104" y="978245"/>
                  </a:lnTo>
                  <a:cubicBezTo>
                    <a:pt x="1138104" y="1071793"/>
                    <a:pt x="1062269" y="1147628"/>
                    <a:pt x="968721" y="1147628"/>
                  </a:cubicBezTo>
                  <a:lnTo>
                    <a:pt x="791247" y="1147628"/>
                  </a:lnTo>
                  <a:cubicBezTo>
                    <a:pt x="697699" y="1147628"/>
                    <a:pt x="621864" y="1071793"/>
                    <a:pt x="621864" y="978245"/>
                  </a:cubicBezTo>
                  <a:lnTo>
                    <a:pt x="621864" y="800773"/>
                  </a:lnTo>
                  <a:cubicBezTo>
                    <a:pt x="621864" y="707225"/>
                    <a:pt x="697699" y="631390"/>
                    <a:pt x="791247" y="631390"/>
                  </a:cubicBezTo>
                  <a:close/>
                  <a:moveTo>
                    <a:pt x="782247" y="589615"/>
                  </a:moveTo>
                  <a:cubicBezTo>
                    <a:pt x="669051" y="589615"/>
                    <a:pt x="577288" y="681378"/>
                    <a:pt x="577288" y="794574"/>
                  </a:cubicBezTo>
                  <a:lnTo>
                    <a:pt x="577288" y="984268"/>
                  </a:lnTo>
                  <a:cubicBezTo>
                    <a:pt x="577288" y="1097464"/>
                    <a:pt x="669051" y="1189227"/>
                    <a:pt x="782247" y="1189227"/>
                  </a:cubicBezTo>
                  <a:lnTo>
                    <a:pt x="983597" y="1189227"/>
                  </a:lnTo>
                  <a:cubicBezTo>
                    <a:pt x="1096793" y="1189227"/>
                    <a:pt x="1188556" y="1097464"/>
                    <a:pt x="1188556" y="984268"/>
                  </a:cubicBezTo>
                  <a:lnTo>
                    <a:pt x="1188556" y="794574"/>
                  </a:lnTo>
                  <a:cubicBezTo>
                    <a:pt x="1188556" y="681378"/>
                    <a:pt x="1096793" y="589615"/>
                    <a:pt x="983597" y="589615"/>
                  </a:cubicBezTo>
                  <a:close/>
                  <a:moveTo>
                    <a:pt x="1641443" y="0"/>
                  </a:moveTo>
                  <a:cubicBezTo>
                    <a:pt x="1674214" y="0"/>
                    <a:pt x="1706985" y="12501"/>
                    <a:pt x="1731988" y="37505"/>
                  </a:cubicBezTo>
                  <a:cubicBezTo>
                    <a:pt x="1781994" y="87512"/>
                    <a:pt x="1781994" y="168588"/>
                    <a:pt x="1731988" y="218595"/>
                  </a:cubicBezTo>
                  <a:lnTo>
                    <a:pt x="1326844" y="623739"/>
                  </a:lnTo>
                  <a:lnTo>
                    <a:pt x="1335586" y="651903"/>
                  </a:lnTo>
                  <a:cubicBezTo>
                    <a:pt x="1339107" y="669108"/>
                    <a:pt x="1340956" y="686922"/>
                    <a:pt x="1340956" y="705167"/>
                  </a:cubicBezTo>
                  <a:lnTo>
                    <a:pt x="1340956" y="1073675"/>
                  </a:lnTo>
                  <a:cubicBezTo>
                    <a:pt x="1340956" y="1091921"/>
                    <a:pt x="1339107" y="1109734"/>
                    <a:pt x="1335586" y="1126939"/>
                  </a:cubicBezTo>
                  <a:lnTo>
                    <a:pt x="1329059" y="1147969"/>
                  </a:lnTo>
                  <a:lnTo>
                    <a:pt x="1731988" y="1550898"/>
                  </a:lnTo>
                  <a:cubicBezTo>
                    <a:pt x="1781994" y="1600905"/>
                    <a:pt x="1781994" y="1681981"/>
                    <a:pt x="1731988" y="1731988"/>
                  </a:cubicBezTo>
                  <a:cubicBezTo>
                    <a:pt x="1681981" y="1781994"/>
                    <a:pt x="1600904" y="1781994"/>
                    <a:pt x="1550898" y="1731988"/>
                  </a:cubicBezTo>
                  <a:lnTo>
                    <a:pt x="1146395" y="1327486"/>
                  </a:lnTo>
                  <a:lnTo>
                    <a:pt x="1129928" y="1332598"/>
                  </a:lnTo>
                  <a:cubicBezTo>
                    <a:pt x="1112723" y="1336118"/>
                    <a:pt x="1094910" y="1337967"/>
                    <a:pt x="1076664" y="1337967"/>
                  </a:cubicBezTo>
                  <a:lnTo>
                    <a:pt x="690716" y="1337967"/>
                  </a:lnTo>
                  <a:cubicBezTo>
                    <a:pt x="672471" y="1337967"/>
                    <a:pt x="654657" y="1336118"/>
                    <a:pt x="637452" y="1332598"/>
                  </a:cubicBezTo>
                  <a:lnTo>
                    <a:pt x="622596" y="1327986"/>
                  </a:lnTo>
                  <a:lnTo>
                    <a:pt x="218595" y="1731987"/>
                  </a:lnTo>
                  <a:cubicBezTo>
                    <a:pt x="168589" y="1781993"/>
                    <a:pt x="87511" y="1781993"/>
                    <a:pt x="37505" y="1731987"/>
                  </a:cubicBezTo>
                  <a:cubicBezTo>
                    <a:pt x="-12502" y="1681980"/>
                    <a:pt x="-12502" y="1600903"/>
                    <a:pt x="37505" y="1550896"/>
                  </a:cubicBezTo>
                  <a:lnTo>
                    <a:pt x="438822" y="1149580"/>
                  </a:lnTo>
                  <a:lnTo>
                    <a:pt x="431794" y="1126939"/>
                  </a:lnTo>
                  <a:cubicBezTo>
                    <a:pt x="428273" y="1109734"/>
                    <a:pt x="426424" y="1091921"/>
                    <a:pt x="426424" y="1073675"/>
                  </a:cubicBezTo>
                  <a:lnTo>
                    <a:pt x="426424" y="705167"/>
                  </a:lnTo>
                  <a:cubicBezTo>
                    <a:pt x="426424" y="686922"/>
                    <a:pt x="428273" y="669108"/>
                    <a:pt x="431794" y="651903"/>
                  </a:cubicBezTo>
                  <a:lnTo>
                    <a:pt x="441037" y="622128"/>
                  </a:lnTo>
                  <a:lnTo>
                    <a:pt x="37505" y="218597"/>
                  </a:lnTo>
                  <a:cubicBezTo>
                    <a:pt x="-12502" y="168590"/>
                    <a:pt x="-12502" y="87513"/>
                    <a:pt x="37505" y="37506"/>
                  </a:cubicBezTo>
                  <a:cubicBezTo>
                    <a:pt x="87511" y="-12500"/>
                    <a:pt x="168589" y="-12500"/>
                    <a:pt x="218595" y="37506"/>
                  </a:cubicBezTo>
                  <a:lnTo>
                    <a:pt x="629731" y="448642"/>
                  </a:lnTo>
                  <a:lnTo>
                    <a:pt x="637452" y="446245"/>
                  </a:lnTo>
                  <a:cubicBezTo>
                    <a:pt x="654657" y="442724"/>
                    <a:pt x="672471" y="440875"/>
                    <a:pt x="690716" y="440875"/>
                  </a:cubicBezTo>
                  <a:lnTo>
                    <a:pt x="1076664" y="440875"/>
                  </a:lnTo>
                  <a:cubicBezTo>
                    <a:pt x="1094910" y="440875"/>
                    <a:pt x="1112723" y="442724"/>
                    <a:pt x="1129928" y="446245"/>
                  </a:cubicBezTo>
                  <a:lnTo>
                    <a:pt x="1139261" y="449142"/>
                  </a:lnTo>
                  <a:lnTo>
                    <a:pt x="1550898" y="37505"/>
                  </a:lnTo>
                  <a:cubicBezTo>
                    <a:pt x="1575901" y="12501"/>
                    <a:pt x="1608672" y="0"/>
                    <a:pt x="16414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69A1EB0D-3582-4EEC-9098-C2075C10F797}"/>
                </a:ext>
              </a:extLst>
            </p:cNvPr>
            <p:cNvSpPr/>
            <p:nvPr/>
          </p:nvSpPr>
          <p:spPr>
            <a:xfrm>
              <a:off x="7745806" y="4620983"/>
              <a:ext cx="388544" cy="31296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B97C7313-0536-4ECE-92FF-194281B935E6}"/>
                </a:ext>
              </a:extLst>
            </p:cNvPr>
            <p:cNvSpPr/>
            <p:nvPr/>
          </p:nvSpPr>
          <p:spPr>
            <a:xfrm>
              <a:off x="7948613" y="4646372"/>
              <a:ext cx="118072" cy="9510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7E4DE8E2-34ED-49DC-8CFC-2199FEB04C70}"/>
                </a:ext>
              </a:extLst>
            </p:cNvPr>
            <p:cNvSpPr/>
            <p:nvPr/>
          </p:nvSpPr>
          <p:spPr>
            <a:xfrm>
              <a:off x="7064845" y="4952907"/>
              <a:ext cx="54798" cy="44300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BA66C77-80AD-4EF3-85B7-ED2159BAE717}"/>
                </a:ext>
              </a:extLst>
            </p:cNvPr>
            <p:cNvGrpSpPr/>
            <p:nvPr/>
          </p:nvGrpSpPr>
          <p:grpSpPr>
            <a:xfrm>
              <a:off x="6348876" y="4554747"/>
              <a:ext cx="1486810" cy="847666"/>
              <a:chOff x="6661277" y="5518462"/>
              <a:chExt cx="1069204" cy="1069203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411B206-76EB-4887-A440-3D9085D8A8E9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5D7CDFE-AA67-45E2-A52B-A865231DCC40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DC084969-4C6E-4A48-AD24-4A16BB2D8021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CFCD2FBB-E9BC-43B1-B51B-8989638B2F70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33881093-18B4-4338-ABE3-4AE9D2C31F4A}"/>
                </a:ext>
              </a:extLst>
            </p:cNvPr>
            <p:cNvSpPr/>
            <p:nvPr/>
          </p:nvSpPr>
          <p:spPr>
            <a:xfrm>
              <a:off x="8734101" y="4952907"/>
              <a:ext cx="54798" cy="44300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A49B5AE7-A7A5-4C87-A97B-FF28923EBFAE}"/>
                </a:ext>
              </a:extLst>
            </p:cNvPr>
            <p:cNvGrpSpPr/>
            <p:nvPr/>
          </p:nvGrpSpPr>
          <p:grpSpPr>
            <a:xfrm>
              <a:off x="8018132" y="4554747"/>
              <a:ext cx="1486810" cy="847666"/>
              <a:chOff x="6661277" y="5518462"/>
              <a:chExt cx="1069204" cy="106920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8931A85-CBE9-4EF3-8D3C-85CCE99113FB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6DDE18A-A7C0-423B-AF63-9EB407C5CAC9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2B688D3A-BAA1-4FD6-8EA7-8D4F81F7A22C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47EA92FA-3B52-4276-B080-D4FB2F3562CA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E51DCF7A-16B7-4920-AC23-D4C38C260602}"/>
                </a:ext>
              </a:extLst>
            </p:cNvPr>
            <p:cNvSpPr/>
            <p:nvPr/>
          </p:nvSpPr>
          <p:spPr>
            <a:xfrm>
              <a:off x="8734101" y="3952874"/>
              <a:ext cx="45719" cy="3714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20BA5537-04BF-4C1C-A109-DB05204D543B}"/>
                </a:ext>
              </a:extLst>
            </p:cNvPr>
            <p:cNvGrpSpPr/>
            <p:nvPr/>
          </p:nvGrpSpPr>
          <p:grpSpPr>
            <a:xfrm>
              <a:off x="8207293" y="3619702"/>
              <a:ext cx="1099334" cy="626756"/>
              <a:chOff x="6661277" y="5518462"/>
              <a:chExt cx="1069204" cy="1069203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E743127-5800-454F-B189-695B64129688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7E0C39C-82A2-4788-966A-9B0299A9583A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C0699CF3-C1DE-4D6F-9E2E-4DB6B4ABE4A1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70D218D9-D27B-4584-BF78-4ABEE31DB65A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F869B236-0BEC-4AB8-A76E-70288C240039}"/>
                </a:ext>
              </a:extLst>
            </p:cNvPr>
            <p:cNvSpPr/>
            <p:nvPr/>
          </p:nvSpPr>
          <p:spPr>
            <a:xfrm>
              <a:off x="7095801" y="3952874"/>
              <a:ext cx="45719" cy="3714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3A94DB1C-7B75-45F4-A4DA-FD44F0F871F7}"/>
                </a:ext>
              </a:extLst>
            </p:cNvPr>
            <p:cNvGrpSpPr/>
            <p:nvPr/>
          </p:nvGrpSpPr>
          <p:grpSpPr>
            <a:xfrm>
              <a:off x="6568993" y="3619702"/>
              <a:ext cx="1099334" cy="626756"/>
              <a:chOff x="6661277" y="5518462"/>
              <a:chExt cx="1069204" cy="106920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B4FB15B-4E01-4758-9DE7-95B68FED68EF}"/>
                  </a:ext>
                </a:extLst>
              </p:cNvPr>
              <p:cNvSpPr/>
              <p:nvPr/>
            </p:nvSpPr>
            <p:spPr>
              <a:xfrm>
                <a:off x="6797818" y="5657332"/>
                <a:ext cx="791460" cy="791460"/>
              </a:xfrm>
              <a:custGeom>
                <a:avLst/>
                <a:gdLst>
                  <a:gd name="connsiteX0" fmla="*/ 773854 w 791460"/>
                  <a:gd name="connsiteY0" fmla="*/ 13 h 791460"/>
                  <a:gd name="connsiteX1" fmla="*/ 786741 w 791460"/>
                  <a:gd name="connsiteY1" fmla="*/ 4719 h 791460"/>
                  <a:gd name="connsiteX2" fmla="*/ 629029 w 791460"/>
                  <a:gd name="connsiteY2" fmla="*/ 249725 h 791460"/>
                  <a:gd name="connsiteX3" fmla="*/ 473862 w 791460"/>
                  <a:gd name="connsiteY3" fmla="*/ 379323 h 791460"/>
                  <a:gd name="connsiteX4" fmla="*/ 421431 w 791460"/>
                  <a:gd name="connsiteY4" fmla="*/ 395730 h 791460"/>
                  <a:gd name="connsiteX5" fmla="*/ 473863 w 791460"/>
                  <a:gd name="connsiteY5" fmla="*/ 412138 h 791460"/>
                  <a:gd name="connsiteX6" fmla="*/ 629029 w 791460"/>
                  <a:gd name="connsiteY6" fmla="*/ 541735 h 791460"/>
                  <a:gd name="connsiteX7" fmla="*/ 786741 w 791460"/>
                  <a:gd name="connsiteY7" fmla="*/ 786741 h 791460"/>
                  <a:gd name="connsiteX8" fmla="*/ 541734 w 791460"/>
                  <a:gd name="connsiteY8" fmla="*/ 629030 h 791460"/>
                  <a:gd name="connsiteX9" fmla="*/ 412136 w 791460"/>
                  <a:gd name="connsiteY9" fmla="*/ 473864 h 791460"/>
                  <a:gd name="connsiteX10" fmla="*/ 395729 w 791460"/>
                  <a:gd name="connsiteY10" fmla="*/ 421434 h 791460"/>
                  <a:gd name="connsiteX11" fmla="*/ 379322 w 791460"/>
                  <a:gd name="connsiteY11" fmla="*/ 473863 h 791460"/>
                  <a:gd name="connsiteX12" fmla="*/ 249725 w 791460"/>
                  <a:gd name="connsiteY12" fmla="*/ 629029 h 791460"/>
                  <a:gd name="connsiteX13" fmla="*/ 4719 w 791460"/>
                  <a:gd name="connsiteY13" fmla="*/ 786741 h 791460"/>
                  <a:gd name="connsiteX14" fmla="*/ 162431 w 791460"/>
                  <a:gd name="connsiteY14" fmla="*/ 541735 h 791460"/>
                  <a:gd name="connsiteX15" fmla="*/ 317596 w 791460"/>
                  <a:gd name="connsiteY15" fmla="*/ 412137 h 791460"/>
                  <a:gd name="connsiteX16" fmla="*/ 370025 w 791460"/>
                  <a:gd name="connsiteY16" fmla="*/ 395731 h 791460"/>
                  <a:gd name="connsiteX17" fmla="*/ 317596 w 791460"/>
                  <a:gd name="connsiteY17" fmla="*/ 379324 h 791460"/>
                  <a:gd name="connsiteX18" fmla="*/ 162431 w 791460"/>
                  <a:gd name="connsiteY18" fmla="*/ 249726 h 791460"/>
                  <a:gd name="connsiteX19" fmla="*/ 4719 w 791460"/>
                  <a:gd name="connsiteY19" fmla="*/ 4720 h 791460"/>
                  <a:gd name="connsiteX20" fmla="*/ 249725 w 791460"/>
                  <a:gd name="connsiteY20" fmla="*/ 162432 h 791460"/>
                  <a:gd name="connsiteX21" fmla="*/ 379323 w 791460"/>
                  <a:gd name="connsiteY21" fmla="*/ 317598 h 791460"/>
                  <a:gd name="connsiteX22" fmla="*/ 395729 w 791460"/>
                  <a:gd name="connsiteY22" fmla="*/ 370027 h 791460"/>
                  <a:gd name="connsiteX23" fmla="*/ 412137 w 791460"/>
                  <a:gd name="connsiteY23" fmla="*/ 317597 h 791460"/>
                  <a:gd name="connsiteX24" fmla="*/ 541735 w 791460"/>
                  <a:gd name="connsiteY24" fmla="*/ 162431 h 791460"/>
                  <a:gd name="connsiteX25" fmla="*/ 773854 w 791460"/>
                  <a:gd name="connsiteY25" fmla="*/ 13 h 79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1460" h="791460">
                    <a:moveTo>
                      <a:pt x="773854" y="13"/>
                    </a:moveTo>
                    <a:cubicBezTo>
                      <a:pt x="779378" y="172"/>
                      <a:pt x="783728" y="1706"/>
                      <a:pt x="786741" y="4719"/>
                    </a:cubicBezTo>
                    <a:cubicBezTo>
                      <a:pt x="810847" y="28824"/>
                      <a:pt x="740236" y="138517"/>
                      <a:pt x="629029" y="249725"/>
                    </a:cubicBezTo>
                    <a:cubicBezTo>
                      <a:pt x="573425" y="305328"/>
                      <a:pt x="518200" y="350783"/>
                      <a:pt x="473862" y="379323"/>
                    </a:cubicBezTo>
                    <a:lnTo>
                      <a:pt x="421431" y="395730"/>
                    </a:lnTo>
                    <a:lnTo>
                      <a:pt x="473863" y="412138"/>
                    </a:lnTo>
                    <a:cubicBezTo>
                      <a:pt x="518200" y="440678"/>
                      <a:pt x="573426" y="486132"/>
                      <a:pt x="629029" y="541735"/>
                    </a:cubicBezTo>
                    <a:cubicBezTo>
                      <a:pt x="740236" y="652942"/>
                      <a:pt x="810846" y="762635"/>
                      <a:pt x="786741" y="786741"/>
                    </a:cubicBezTo>
                    <a:cubicBezTo>
                      <a:pt x="762635" y="810847"/>
                      <a:pt x="652942" y="740237"/>
                      <a:pt x="541734" y="629030"/>
                    </a:cubicBezTo>
                    <a:cubicBezTo>
                      <a:pt x="486131" y="573427"/>
                      <a:pt x="440677" y="518201"/>
                      <a:pt x="412136" y="473864"/>
                    </a:cubicBezTo>
                    <a:lnTo>
                      <a:pt x="395729" y="421434"/>
                    </a:lnTo>
                    <a:lnTo>
                      <a:pt x="379322" y="473863"/>
                    </a:lnTo>
                    <a:cubicBezTo>
                      <a:pt x="350782" y="518200"/>
                      <a:pt x="305328" y="573426"/>
                      <a:pt x="249725" y="629029"/>
                    </a:cubicBezTo>
                    <a:cubicBezTo>
                      <a:pt x="138517" y="740236"/>
                      <a:pt x="28824" y="810847"/>
                      <a:pt x="4719" y="786741"/>
                    </a:cubicBezTo>
                    <a:cubicBezTo>
                      <a:pt x="-19387" y="762636"/>
                      <a:pt x="51224" y="652943"/>
                      <a:pt x="162431" y="541735"/>
                    </a:cubicBezTo>
                    <a:cubicBezTo>
                      <a:pt x="218034" y="486132"/>
                      <a:pt x="273260" y="440678"/>
                      <a:pt x="317596" y="412137"/>
                    </a:cubicBezTo>
                    <a:lnTo>
                      <a:pt x="370025" y="395731"/>
                    </a:lnTo>
                    <a:lnTo>
                      <a:pt x="317596" y="379324"/>
                    </a:lnTo>
                    <a:cubicBezTo>
                      <a:pt x="273260" y="350784"/>
                      <a:pt x="218034" y="305329"/>
                      <a:pt x="162431" y="249726"/>
                    </a:cubicBezTo>
                    <a:cubicBezTo>
                      <a:pt x="51224" y="138519"/>
                      <a:pt x="-19386" y="28826"/>
                      <a:pt x="4719" y="4720"/>
                    </a:cubicBezTo>
                    <a:cubicBezTo>
                      <a:pt x="28825" y="-19386"/>
                      <a:pt x="138518" y="51224"/>
                      <a:pt x="249725" y="162432"/>
                    </a:cubicBezTo>
                    <a:cubicBezTo>
                      <a:pt x="305328" y="218035"/>
                      <a:pt x="350783" y="273261"/>
                      <a:pt x="379323" y="317598"/>
                    </a:cubicBezTo>
                    <a:lnTo>
                      <a:pt x="395729" y="370027"/>
                    </a:lnTo>
                    <a:lnTo>
                      <a:pt x="412137" y="317597"/>
                    </a:lnTo>
                    <a:cubicBezTo>
                      <a:pt x="440677" y="273260"/>
                      <a:pt x="486132" y="218035"/>
                      <a:pt x="541735" y="162431"/>
                    </a:cubicBezTo>
                    <a:cubicBezTo>
                      <a:pt x="639042" y="65125"/>
                      <a:pt x="735189" y="-1100"/>
                      <a:pt x="773854" y="13"/>
                    </a:cubicBezTo>
                    <a:close/>
                  </a:path>
                </a:pathLst>
              </a:cu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D52D0C5-B600-4A31-8363-7DB61419339B}"/>
                  </a:ext>
                </a:extLst>
              </p:cNvPr>
              <p:cNvSpPr/>
              <p:nvPr/>
            </p:nvSpPr>
            <p:spPr>
              <a:xfrm>
                <a:off x="6661277" y="5518462"/>
                <a:ext cx="1069204" cy="1069203"/>
              </a:xfrm>
              <a:custGeom>
                <a:avLst/>
                <a:gdLst>
                  <a:gd name="connsiteX0" fmla="*/ 391482 w 1069204"/>
                  <a:gd name="connsiteY0" fmla="*/ 471 h 1069203"/>
                  <a:gd name="connsiteX1" fmla="*/ 524808 w 1069204"/>
                  <a:gd name="connsiteY1" fmla="*/ 259556 h 1069203"/>
                  <a:gd name="connsiteX2" fmla="*/ 559460 w 1069204"/>
                  <a:gd name="connsiteY2" fmla="*/ 458733 h 1069203"/>
                  <a:gd name="connsiteX3" fmla="*/ 547453 w 1069204"/>
                  <a:gd name="connsiteY3" fmla="*/ 512342 h 1069203"/>
                  <a:gd name="connsiteX4" fmla="*/ 587878 w 1069204"/>
                  <a:gd name="connsiteY4" fmla="*/ 475139 h 1069203"/>
                  <a:gd name="connsiteX5" fmla="*/ 777696 w 1069204"/>
                  <a:gd name="connsiteY5" fmla="*/ 405561 h 1069203"/>
                  <a:gd name="connsiteX6" fmla="*/ 1068733 w 1069204"/>
                  <a:gd name="connsiteY6" fmla="*/ 391481 h 1069203"/>
                  <a:gd name="connsiteX7" fmla="*/ 809648 w 1069204"/>
                  <a:gd name="connsiteY7" fmla="*/ 524807 h 1069203"/>
                  <a:gd name="connsiteX8" fmla="*/ 610471 w 1069204"/>
                  <a:gd name="connsiteY8" fmla="*/ 559458 h 1069203"/>
                  <a:gd name="connsiteX9" fmla="*/ 556860 w 1069204"/>
                  <a:gd name="connsiteY9" fmla="*/ 547452 h 1069203"/>
                  <a:gd name="connsiteX10" fmla="*/ 594064 w 1069204"/>
                  <a:gd name="connsiteY10" fmla="*/ 587877 h 1069203"/>
                  <a:gd name="connsiteX11" fmla="*/ 663643 w 1069204"/>
                  <a:gd name="connsiteY11" fmla="*/ 777695 h 1069203"/>
                  <a:gd name="connsiteX12" fmla="*/ 677722 w 1069204"/>
                  <a:gd name="connsiteY12" fmla="*/ 1068732 h 1069203"/>
                  <a:gd name="connsiteX13" fmla="*/ 544396 w 1069204"/>
                  <a:gd name="connsiteY13" fmla="*/ 809647 h 1069203"/>
                  <a:gd name="connsiteX14" fmla="*/ 509744 w 1069204"/>
                  <a:gd name="connsiteY14" fmla="*/ 610471 h 1069203"/>
                  <a:gd name="connsiteX15" fmla="*/ 521750 w 1069204"/>
                  <a:gd name="connsiteY15" fmla="*/ 556860 h 1069203"/>
                  <a:gd name="connsiteX16" fmla="*/ 481327 w 1069204"/>
                  <a:gd name="connsiteY16" fmla="*/ 594062 h 1069203"/>
                  <a:gd name="connsiteX17" fmla="*/ 291508 w 1069204"/>
                  <a:gd name="connsiteY17" fmla="*/ 663641 h 1069203"/>
                  <a:gd name="connsiteX18" fmla="*/ 471 w 1069204"/>
                  <a:gd name="connsiteY18" fmla="*/ 677721 h 1069203"/>
                  <a:gd name="connsiteX19" fmla="*/ 259556 w 1069204"/>
                  <a:gd name="connsiteY19" fmla="*/ 544396 h 1069203"/>
                  <a:gd name="connsiteX20" fmla="*/ 458733 w 1069204"/>
                  <a:gd name="connsiteY20" fmla="*/ 509743 h 1069203"/>
                  <a:gd name="connsiteX21" fmla="*/ 512341 w 1069204"/>
                  <a:gd name="connsiteY21" fmla="*/ 521749 h 1069203"/>
                  <a:gd name="connsiteX22" fmla="*/ 475140 w 1069204"/>
                  <a:gd name="connsiteY22" fmla="*/ 481327 h 1069203"/>
                  <a:gd name="connsiteX23" fmla="*/ 405561 w 1069204"/>
                  <a:gd name="connsiteY23" fmla="*/ 291508 h 1069203"/>
                  <a:gd name="connsiteX24" fmla="*/ 391482 w 1069204"/>
                  <a:gd name="connsiteY24" fmla="*/ 471 h 106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69204" h="1069203">
                    <a:moveTo>
                      <a:pt x="391482" y="471"/>
                    </a:moveTo>
                    <a:cubicBezTo>
                      <a:pt x="424411" y="-8352"/>
                      <a:pt x="484104" y="107645"/>
                      <a:pt x="524808" y="259556"/>
                    </a:cubicBezTo>
                    <a:cubicBezTo>
                      <a:pt x="545160" y="335512"/>
                      <a:pt x="556912" y="406066"/>
                      <a:pt x="559460" y="458733"/>
                    </a:cubicBezTo>
                    <a:lnTo>
                      <a:pt x="547453" y="512342"/>
                    </a:lnTo>
                    <a:lnTo>
                      <a:pt x="587878" y="475139"/>
                    </a:lnTo>
                    <a:cubicBezTo>
                      <a:pt x="634763" y="451013"/>
                      <a:pt x="701740" y="425913"/>
                      <a:pt x="777696" y="405561"/>
                    </a:cubicBezTo>
                    <a:cubicBezTo>
                      <a:pt x="929608" y="364856"/>
                      <a:pt x="1059910" y="358553"/>
                      <a:pt x="1068733" y="391481"/>
                    </a:cubicBezTo>
                    <a:cubicBezTo>
                      <a:pt x="1077556" y="424410"/>
                      <a:pt x="961559" y="484102"/>
                      <a:pt x="809648" y="524807"/>
                    </a:cubicBezTo>
                    <a:cubicBezTo>
                      <a:pt x="733692" y="545159"/>
                      <a:pt x="663138" y="556911"/>
                      <a:pt x="610471" y="559458"/>
                    </a:cubicBezTo>
                    <a:lnTo>
                      <a:pt x="556860" y="547452"/>
                    </a:lnTo>
                    <a:lnTo>
                      <a:pt x="594064" y="587877"/>
                    </a:lnTo>
                    <a:cubicBezTo>
                      <a:pt x="618191" y="634762"/>
                      <a:pt x="643291" y="701739"/>
                      <a:pt x="663643" y="777695"/>
                    </a:cubicBezTo>
                    <a:cubicBezTo>
                      <a:pt x="704347" y="929606"/>
                      <a:pt x="710651" y="1059908"/>
                      <a:pt x="677722" y="1068732"/>
                    </a:cubicBezTo>
                    <a:cubicBezTo>
                      <a:pt x="644793" y="1077555"/>
                      <a:pt x="585101" y="961558"/>
                      <a:pt x="544396" y="809647"/>
                    </a:cubicBezTo>
                    <a:cubicBezTo>
                      <a:pt x="524044" y="733691"/>
                      <a:pt x="512292" y="663137"/>
                      <a:pt x="509744" y="610471"/>
                    </a:cubicBezTo>
                    <a:lnTo>
                      <a:pt x="521750" y="556860"/>
                    </a:lnTo>
                    <a:lnTo>
                      <a:pt x="481327" y="594062"/>
                    </a:lnTo>
                    <a:cubicBezTo>
                      <a:pt x="434441" y="618190"/>
                      <a:pt x="367464" y="643289"/>
                      <a:pt x="291508" y="663641"/>
                    </a:cubicBezTo>
                    <a:cubicBezTo>
                      <a:pt x="139596" y="704346"/>
                      <a:pt x="9294" y="710650"/>
                      <a:pt x="471" y="677721"/>
                    </a:cubicBezTo>
                    <a:cubicBezTo>
                      <a:pt x="-8352" y="644793"/>
                      <a:pt x="107645" y="585101"/>
                      <a:pt x="259556" y="544396"/>
                    </a:cubicBezTo>
                    <a:cubicBezTo>
                      <a:pt x="335512" y="524044"/>
                      <a:pt x="406066" y="512292"/>
                      <a:pt x="458733" y="509743"/>
                    </a:cubicBezTo>
                    <a:lnTo>
                      <a:pt x="512341" y="521749"/>
                    </a:lnTo>
                    <a:lnTo>
                      <a:pt x="475140" y="481327"/>
                    </a:lnTo>
                    <a:cubicBezTo>
                      <a:pt x="451013" y="434442"/>
                      <a:pt x="425913" y="367464"/>
                      <a:pt x="405561" y="291508"/>
                    </a:cubicBezTo>
                    <a:cubicBezTo>
                      <a:pt x="364857" y="139597"/>
                      <a:pt x="358553" y="9295"/>
                      <a:pt x="391482" y="47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4F032063-F80B-4C7F-B004-9D403E8645D0}"/>
                  </a:ext>
                </a:extLst>
              </p:cNvPr>
              <p:cNvSpPr/>
              <p:nvPr/>
            </p:nvSpPr>
            <p:spPr>
              <a:xfrm>
                <a:off x="7115028" y="5974546"/>
                <a:ext cx="157040" cy="157038"/>
              </a:xfrm>
              <a:prstGeom prst="ellipse">
                <a:avLst/>
              </a:prstGeom>
              <a:solidFill>
                <a:srgbClr val="00B0F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6A6DC639-DA12-4612-9ADE-16F45CBB59D3}"/>
                  </a:ext>
                </a:extLst>
              </p:cNvPr>
              <p:cNvSpPr/>
              <p:nvPr/>
            </p:nvSpPr>
            <p:spPr>
              <a:xfrm>
                <a:off x="7117359" y="5974545"/>
                <a:ext cx="157040" cy="1570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pptxa43_ドローンのイラスト</dc:title>
  <dc:subject>pptxa43_ドローンのイラスト</dc:subject>
  <dc:creator>でじけろお</dc:creator>
  <cp:revision>1</cp:revision>
  <dcterms:created xsi:type="dcterms:W3CDTF">2018-05-20T00:31:01Z</dcterms:created>
  <dcterms:modified xsi:type="dcterms:W3CDTF">2019-06-13T23:49:52Z</dcterms:modified>
  <cp:version>1</cp:version>
</cp:coreProperties>
</file>